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0" r:id="rId4"/>
    <p:sldId id="262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1" autoAdjust="0"/>
    <p:restoredTop sz="86458" autoAdjust="0"/>
  </p:normalViewPr>
  <p:slideViewPr>
    <p:cSldViewPr>
      <p:cViewPr varScale="1">
        <p:scale>
          <a:sx n="70" d="100"/>
          <a:sy n="70" d="100"/>
        </p:scale>
        <p:origin x="293" y="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32F0-3988-4FA5-803E-BF74FA69A5F2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C4ABF-6475-4434-A693-549096F7A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2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BC85-BC28-47DD-AF1D-44A8FCDFEE0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2961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ДЫХАТЕЛЬНАЯ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ГИМНАСТИКА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18722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«Дыхательная система ребёнка устроена Природой чрезвычайно сложно и мудро.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Главная задача родителей –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сохранить её здоровой»</a:t>
            </a:r>
          </a:p>
          <a:p>
            <a:endParaRPr lang="ru-RU" dirty="0"/>
          </a:p>
        </p:txBody>
      </p:sp>
      <p:pic>
        <p:nvPicPr>
          <p:cNvPr id="4099" name="Picture 3" descr="C:\Users\Коля\Desktop\Новая папка\P21514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3717032"/>
            <a:ext cx="3552000" cy="266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Почему нужна дыхательная гимнастика?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136904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Дыхательные упражнения насыщают организм кислородом</a:t>
            </a:r>
          </a:p>
          <a:p>
            <a:r>
              <a:rPr lang="ru-RU" dirty="0" smtClean="0"/>
              <a:t>Стимулируют работу сердца, головного мозга, нервной системы, улучшают пищеварение</a:t>
            </a:r>
          </a:p>
          <a:p>
            <a:r>
              <a:rPr lang="ru-RU" dirty="0" smtClean="0"/>
              <a:t>Избавляют человека от многих болезней</a:t>
            </a:r>
          </a:p>
          <a:p>
            <a:r>
              <a:rPr lang="ru-RU" dirty="0" smtClean="0"/>
              <a:t>Медленный выдох помогает человеку расслабиться, успокоиться, справиться с волнением и раздражительностью</a:t>
            </a:r>
          </a:p>
          <a:p>
            <a:r>
              <a:rPr lang="ru-RU" dirty="0" smtClean="0"/>
              <a:t>Дыхательная гимнастика дополняет любое лечение (медикаментозное, </a:t>
            </a:r>
            <a:r>
              <a:rPr lang="ru-RU" dirty="0" err="1" smtClean="0"/>
              <a:t>физиотерапевтичекое</a:t>
            </a:r>
            <a:r>
              <a:rPr lang="ru-RU" dirty="0" smtClean="0"/>
              <a:t>, </a:t>
            </a:r>
            <a:r>
              <a:rPr lang="ru-RU" dirty="0" err="1" smtClean="0"/>
              <a:t>гемеопатичекое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Техника выполнения дыхательной гимнастики  с детьми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Воздух набирать через нос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Плечи не поднимать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Выдох должен быть длительным и плавным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Необходимо следить за тем, чтобы щёки не надувались (для начала их можно придерживать руками)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Упражнения дыхательной гимнастики для детей младше –среднего возраста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u="sng" dirty="0" smtClean="0"/>
              <a:t> Каша шипит"</a:t>
            </a:r>
            <a:r>
              <a:rPr lang="ru-RU" b="1" dirty="0" smtClean="0"/>
              <a:t>И.П</a:t>
            </a:r>
            <a:r>
              <a:rPr lang="ru-RU" dirty="0" smtClean="0"/>
              <a:t>. сидя, одна рука лежит на животе, другая на груди. Втягивая живот и набирая воздух в лёгкие - вдох, опуская грудь(выдыхая воздух) и выпячивая живот)- выдох. При выдохе громко произносить звук «Ф-Ф-Ф". Повторить 3-4 раза</a:t>
            </a:r>
          </a:p>
          <a:p>
            <a:r>
              <a:rPr lang="ru-RU" b="1" i="1" u="sng" dirty="0" smtClean="0"/>
              <a:t>"Петушок" </a:t>
            </a:r>
            <a:r>
              <a:rPr lang="ru-RU" dirty="0" smtClean="0"/>
              <a:t>И.П. Стоя прямо, ноги врозь, руки опустить.  Поднять руки в стороны(вдох), затем хлопнуть ими по бёдрам (выдох), произнести "Ку-ка-ре-ку". </a:t>
            </a:r>
          </a:p>
          <a:p>
            <a:r>
              <a:rPr lang="ru-RU" b="1" dirty="0" smtClean="0"/>
              <a:t> </a:t>
            </a:r>
            <a:r>
              <a:rPr lang="ru-RU" b="1" i="1" u="sng" dirty="0" smtClean="0"/>
              <a:t> "Ворона"</a:t>
            </a:r>
            <a:r>
              <a:rPr lang="ru-RU" b="1" dirty="0" smtClean="0"/>
              <a:t> </a:t>
            </a:r>
            <a:r>
              <a:rPr lang="ru-RU" dirty="0" smtClean="0"/>
              <a:t>И.П. стоя прямо, ноги слегка расставлены, руки опущены. Вдох- руки развести в стороны, как крылья, , медленно опускать вниз , на выдохе произносить "Кар", максимально растягивая звук «Р»</a:t>
            </a:r>
          </a:p>
          <a:p>
            <a:r>
              <a:rPr lang="ru-RU" b="1" i="1" u="sng" dirty="0" smtClean="0"/>
              <a:t>"Акула</a:t>
            </a:r>
            <a:r>
              <a:rPr lang="ru-RU" i="1" u="sng" dirty="0" smtClean="0"/>
              <a:t>" </a:t>
            </a:r>
            <a:r>
              <a:rPr lang="ru-RU" dirty="0" smtClean="0"/>
              <a:t>И.П. стоя, ладошки рук прикасаются друг к другу перед грудью, сделать вдох;  присесть, затаить дыхание (кто на сколько может)- встать(выдох). </a:t>
            </a:r>
          </a:p>
          <a:p>
            <a:r>
              <a:rPr lang="ru-RU" b="1" i="1" u="sng" dirty="0" smtClean="0"/>
              <a:t>"</a:t>
            </a:r>
            <a:r>
              <a:rPr lang="ru-RU" b="1" i="1" u="sng" dirty="0" err="1" smtClean="0"/>
              <a:t>Бегемотик</a:t>
            </a:r>
            <a:r>
              <a:rPr lang="ru-RU" i="1" u="sng" dirty="0" smtClean="0"/>
              <a:t>"</a:t>
            </a:r>
            <a:r>
              <a:rPr lang="ru-RU" dirty="0" smtClean="0"/>
              <a:t> И.П.лежа или сидя. Ребенок кладёт ладонь на область диафрагмы и глубоко дышит. Вдох и выдох производится через нос. Используется рифмовка: Сели </a:t>
            </a:r>
            <a:r>
              <a:rPr lang="ru-RU" dirty="0" err="1" smtClean="0"/>
              <a:t>бегемотики</a:t>
            </a:r>
            <a:r>
              <a:rPr lang="ru-RU" dirty="0" smtClean="0"/>
              <a:t>, потрогали животики. То животик поднимается( вдох), то животик опускается ( выдох).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4981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Старший дошкольный возраст</a:t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002060"/>
                </a:solidFill>
              </a:rPr>
              <a:t>Гимнастика А.Н. </a:t>
            </a:r>
            <a:r>
              <a:rPr lang="ru-RU" sz="3600" dirty="0" err="1" smtClean="0">
                <a:solidFill>
                  <a:srgbClr val="002060"/>
                </a:solidFill>
              </a:rPr>
              <a:t>Стрельниковой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Лечебное воздействие гимнастики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ru-RU" sz="2200" dirty="0" smtClean="0"/>
              <a:t>Восстанавливает нарушенное носовое дыхание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Даёт хороший эффект для тренировки системы дыхательного аппарата и грудной клетки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Повышает общую  сопротивляемость организма, его тонус, </a:t>
            </a:r>
            <a:r>
              <a:rPr lang="ru-RU" sz="2200" dirty="0" err="1" smtClean="0"/>
              <a:t>оздоравляет</a:t>
            </a:r>
            <a:r>
              <a:rPr lang="ru-RU" sz="2200" dirty="0" smtClean="0"/>
              <a:t>  нервно-психическое состояние у человека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Дыхательная  гимнастика - отличная профилактика болезней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Упражнения для детей старшего дошкольного возраста</a:t>
            </a:r>
          </a:p>
          <a:p>
            <a:pPr>
              <a:buFont typeface="Wingdings" pitchFamily="2" charset="2"/>
              <a:buChar char="§"/>
            </a:pPr>
            <a:r>
              <a:rPr lang="ru-RU" sz="2200" b="1" dirty="0" smtClean="0"/>
              <a:t>Упражнение « Ладошки»</a:t>
            </a:r>
          </a:p>
          <a:p>
            <a:pPr algn="r">
              <a:buFont typeface="Wingdings" pitchFamily="2" charset="2"/>
              <a:buChar char="§"/>
            </a:pPr>
            <a:r>
              <a:rPr lang="ru-RU" sz="2200" b="1" dirty="0" smtClean="0"/>
              <a:t>Упражнение « Погончики»</a:t>
            </a:r>
          </a:p>
          <a:p>
            <a:pPr>
              <a:buFont typeface="Wingdings" pitchFamily="2" charset="2"/>
              <a:buChar char="§"/>
            </a:pPr>
            <a:r>
              <a:rPr lang="ru-RU" sz="2200" b="1" dirty="0" smtClean="0"/>
              <a:t>Упражнение « Кошечка»</a:t>
            </a:r>
          </a:p>
          <a:p>
            <a:pPr algn="r">
              <a:buFont typeface="Wingdings" pitchFamily="2" charset="2"/>
              <a:buChar char="§"/>
            </a:pPr>
            <a:r>
              <a:rPr lang="ru-RU" sz="2200" b="1" dirty="0" smtClean="0"/>
              <a:t>Упражнение « Обними плечи»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«Весёлые дыхательные игры»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/>
              <a:t>«Ветряная мельница», «Парящие бабочки», «Поединок», «Кораблики», </a:t>
            </a:r>
            <a:br>
              <a:rPr lang="ru-RU" sz="2700" b="1" dirty="0" smtClean="0"/>
            </a:br>
            <a:r>
              <a:rPr lang="ru-RU" sz="2700" b="1" dirty="0" smtClean="0"/>
              <a:t>«Мыльные пузыри», «Надуй шарик», «Бульканье», «Музыкальные инструменты»</a:t>
            </a:r>
            <a:endParaRPr lang="ru-RU" sz="2700" b="1" dirty="0"/>
          </a:p>
        </p:txBody>
      </p:sp>
      <p:pic>
        <p:nvPicPr>
          <p:cNvPr id="3" name="Picture 2" descr="C:\Users\Коля\Desktop\Новая папка\P21413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1224136" cy="10822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C:\Users\Коля\Desktop\Новая папка\P2151440.JPG"/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87824" y="3140968"/>
            <a:ext cx="1152128" cy="10882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C:\Users\Коля\Desktop\Новая папка\P21414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212976"/>
            <a:ext cx="1728192" cy="12069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Коля\Desktop\Новая папка\P2151447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941168"/>
            <a:ext cx="1584176" cy="1166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" descr="C:\Users\Коля\Desktop\Новая папка\P214143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2348880"/>
            <a:ext cx="1512168" cy="1134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C:\Users\Коля\Desktop\Новая папка\P214142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1296144" cy="1212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3" descr="C:\Users\Коля\Desktop\Новая папка\P215143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653136"/>
            <a:ext cx="1008112" cy="1147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" descr="C:\Users\Коля\Desktop\Новая папка\P214142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512168" cy="12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182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Тема Office</vt:lpstr>
      <vt:lpstr>ДЫХАТЕЛЬНАЯ  ГИМНАСТИКА</vt:lpstr>
      <vt:lpstr>Почему нужна дыхательная гимнастика?</vt:lpstr>
      <vt:lpstr>Упражнения дыхательной гимнастики для детей младше –среднего возраста</vt:lpstr>
      <vt:lpstr>Старший дошкольный возраст Гимнастика А.Н. Стрельниковой Лечебное воздействие гимнастики</vt:lpstr>
      <vt:lpstr>«Весёлые дыхательные игры» «Ветряная мельница», «Парящие бабочки», «Поединок», «Кораблики»,  «Мыльные пузыри», «Надуй шарик», «Бульканье», «Музыкальные инструменты»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Sergey</cp:lastModifiedBy>
  <cp:revision>58</cp:revision>
  <dcterms:created xsi:type="dcterms:W3CDTF">2011-02-13T18:07:45Z</dcterms:created>
  <dcterms:modified xsi:type="dcterms:W3CDTF">2017-02-26T12:18:52Z</dcterms:modified>
</cp:coreProperties>
</file>