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8" r:id="rId5"/>
    <p:sldId id="258" r:id="rId6"/>
    <p:sldId id="269" r:id="rId7"/>
    <p:sldId id="259" r:id="rId8"/>
    <p:sldId id="270" r:id="rId9"/>
    <p:sldId id="260" r:id="rId10"/>
    <p:sldId id="271" r:id="rId11"/>
    <p:sldId id="261" r:id="rId12"/>
    <p:sldId id="272" r:id="rId13"/>
    <p:sldId id="262" r:id="rId14"/>
    <p:sldId id="273" r:id="rId15"/>
    <p:sldId id="263" r:id="rId16"/>
    <p:sldId id="274" r:id="rId17"/>
    <p:sldId id="264" r:id="rId18"/>
    <p:sldId id="275" r:id="rId19"/>
    <p:sldId id="265" r:id="rId20"/>
    <p:sldId id="276" r:id="rId21"/>
    <p:sldId id="266" r:id="rId22"/>
    <p:sldId id="26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E15D-EE9B-41E5-B61E-9F92A9CFC1E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2EBF9-C0A3-4248-8DDE-DD58F872A6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3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BE31C-A368-4E45-86DF-5CAE5EEE44B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994ED-94E3-4D32-9DF9-4BB3F65D27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2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9E28-ADCA-4CC6-B401-EA3033E114D9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9F73B-56BE-4781-ACFE-CDE7DC3E5F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3A90-82F8-4FC7-BB37-5A3C12B353C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D5417-E0FF-4842-97BD-5F8C8AC68D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CD2-D350-43BD-99E5-3B47DE21555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66742-CEB1-4B3D-B20D-63E625E1D1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2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DC1C5-289B-44BD-A1C9-7E10141EE7F9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EB430-E106-4780-B3CB-D81442B207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4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26BB-9987-4756-AA57-6AA0847BBBD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875DB-6293-4F02-9A8B-39EEAA4191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EE938-0505-4A12-8A9A-CD76A2493A4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0603-DB2E-4F91-9080-A9EB310C1A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1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2011-32CC-42A0-A601-7D1FC4F08A3C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18441-0561-4DD3-B9A8-27FD305019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7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4FC0-2479-4D80-8762-102EBBAB455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BAA0F-CB66-426C-8CA8-A671702E75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5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57CB-D8E2-4257-92C7-51B5928E495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0E7F-6CDF-47A4-AAA8-DB95253C27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0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44662B-9DB3-45BE-9775-F34B0E044B28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E286D0A-43B7-4D06-9D1B-1764049126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обложка коп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71750" y="3357563"/>
            <a:ext cx="4044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70C0"/>
                </a:solidFill>
                <a:latin typeface="Calibri" panose="020F0502020204030204" pitchFamily="34" charset="0"/>
              </a:rPr>
              <a:t>Цель: развитие логического мышления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Безимени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2000250"/>
            <a:ext cx="3857625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8860" y="714356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pull dir="l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Безимени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 descr="Безимени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63" y="571500"/>
            <a:ext cx="150018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3" descr="Безимени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4357688"/>
            <a:ext cx="150018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4" descr="Безимени-4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3" y="571500"/>
            <a:ext cx="17859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5" descr="Безимени-4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500313"/>
            <a:ext cx="17145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Безимени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38" y="2571750"/>
            <a:ext cx="35845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57422" y="1000108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wheel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Безимени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 descr="Безимени-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642938"/>
            <a:ext cx="1714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3" descr="Безимени-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2500313"/>
            <a:ext cx="1714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Безимени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50" y="2357438"/>
            <a:ext cx="3817938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14546" y="1000108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Безимени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2" descr="Безимени-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571500"/>
            <a:ext cx="18573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3" descr="Безимени-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2713" y="2643188"/>
            <a:ext cx="16954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Безимени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25" y="1857375"/>
            <a:ext cx="4441825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57356" y="642918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checker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Безимени-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2" descr="Безимени-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285750"/>
            <a:ext cx="16430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3" descr="Безимени-7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286000"/>
            <a:ext cx="16430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Безимени-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38" y="2286000"/>
            <a:ext cx="39576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3108" y="928670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wheel spokes="2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Безимени-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Рисунок 2" descr="Безимени-9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571500"/>
            <a:ext cx="15716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Рисунок 3" descr="Безимени-9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5" y="2428875"/>
            <a:ext cx="163988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500174"/>
            <a:ext cx="7929618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Задание: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Посмотри внимательно на рисунок.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В каждом ряду четыре картинки.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В последнем ряду всего три, одной картинки не хватает.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Как ты думаешь, какой?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С помощью мышки выбери правильный ответ,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 нажав на нужную картинку.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0070C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Удачи!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Безимени-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2571750"/>
            <a:ext cx="342900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5984" y="1000108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Безимени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Рисунок 2" descr="Безимени-10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642938"/>
            <a:ext cx="1714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Рисунок 3" descr="Безимени-10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2500313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Безимени-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2643188"/>
            <a:ext cx="32734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357298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randomBar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Безимени-1 коп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2" descr="Безимени-1 копия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5715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Рисунок 3" descr="Безимени-1 копия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242887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Безимени-1 копия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38" y="2428875"/>
            <a:ext cx="3500437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1670" y="928670"/>
            <a:ext cx="525015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Безимени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2" descr="Безимени-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571500"/>
            <a:ext cx="19288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3" descr="Безимени-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242887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Безимени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38" y="2571750"/>
            <a:ext cx="409892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28794" y="714356"/>
            <a:ext cx="52501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plus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Безимени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2" descr="Безимени-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571500"/>
            <a:ext cx="17145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3" descr="Безимени-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357438"/>
            <a:ext cx="17145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Безимени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5" y="2143125"/>
            <a:ext cx="40259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28794" y="785794"/>
            <a:ext cx="52501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Palette Cyr" pitchFamily="82" charset="0"/>
              </a:rPr>
              <a:t>Молодец!</a:t>
            </a:r>
          </a:p>
        </p:txBody>
      </p:sp>
    </p:spTree>
  </p:cSld>
  <p:clrMapOvr>
    <a:masterClrMapping/>
  </p:clrMapOvr>
  <p:transition>
    <p:comb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Безимени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Безимени-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571500"/>
            <a:ext cx="15716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3" descr="Безимени-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688" y="2500313"/>
            <a:ext cx="15716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70</Words>
  <Application>Microsoft Office PowerPoint</Application>
  <PresentationFormat>Экран (4:3)</PresentationFormat>
  <Paragraphs>20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storm</dc:creator>
  <cp:lastModifiedBy>Sergey</cp:lastModifiedBy>
  <cp:revision>5</cp:revision>
  <dcterms:created xsi:type="dcterms:W3CDTF">2009-08-08T13:01:18Z</dcterms:created>
  <dcterms:modified xsi:type="dcterms:W3CDTF">2017-02-26T16:40:32Z</dcterms:modified>
</cp:coreProperties>
</file>