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58A23-2571-436B-849A-AE66C05F0BE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F1C0-1AB9-44D3-97EF-C0D8CD46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3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AsusEeePC1215</dc:creator>
  <cp:lastModifiedBy>Sergey</cp:lastModifiedBy>
  <cp:revision>4</cp:revision>
  <dcterms:created xsi:type="dcterms:W3CDTF">2012-01-27T13:01:44Z</dcterms:created>
  <dcterms:modified xsi:type="dcterms:W3CDTF">2017-02-26T17:18:19Z</dcterms:modified>
</cp:coreProperties>
</file>