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87" r:id="rId5"/>
    <p:sldId id="288" r:id="rId6"/>
    <p:sldId id="289" r:id="rId7"/>
    <p:sldId id="290" r:id="rId8"/>
    <p:sldId id="292" r:id="rId9"/>
    <p:sldId id="291" r:id="rId10"/>
    <p:sldId id="293" r:id="rId11"/>
    <p:sldId id="295" r:id="rId12"/>
    <p:sldId id="294" r:id="rId13"/>
    <p:sldId id="296" r:id="rId14"/>
    <p:sldId id="297" r:id="rId15"/>
    <p:sldId id="298" r:id="rId16"/>
    <p:sldId id="299" r:id="rId17"/>
    <p:sldId id="300" r:id="rId18"/>
    <p:sldId id="258" r:id="rId19"/>
    <p:sldId id="266" r:id="rId20"/>
    <p:sldId id="269" r:id="rId21"/>
    <p:sldId id="270" r:id="rId22"/>
    <p:sldId id="265" r:id="rId23"/>
    <p:sldId id="271" r:id="rId24"/>
    <p:sldId id="301" r:id="rId25"/>
    <p:sldId id="30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F6C0"/>
    <a:srgbClr val="FCBAEB"/>
    <a:srgbClr val="CCCCFF"/>
    <a:srgbClr val="93E2E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660"/>
  </p:normalViewPr>
  <p:slideViewPr>
    <p:cSldViewPr>
      <p:cViewPr varScale="1">
        <p:scale>
          <a:sx n="38" d="100"/>
          <a:sy n="38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732F-B729-43D2-ADBA-EFB84902D28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AB7E-8043-4C74-925A-D5AA0BFCD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732F-B729-43D2-ADBA-EFB84902D28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AB7E-8043-4C74-925A-D5AA0BFCD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732F-B729-43D2-ADBA-EFB84902D28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AB7E-8043-4C74-925A-D5AA0BFCD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732F-B729-43D2-ADBA-EFB84902D28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AB7E-8043-4C74-925A-D5AA0BFCD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732F-B729-43D2-ADBA-EFB84902D28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AB7E-8043-4C74-925A-D5AA0BFCD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732F-B729-43D2-ADBA-EFB84902D28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AB7E-8043-4C74-925A-D5AA0BFCD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732F-B729-43D2-ADBA-EFB84902D28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AB7E-8043-4C74-925A-D5AA0BFCD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732F-B729-43D2-ADBA-EFB84902D28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AB7E-8043-4C74-925A-D5AA0BFCD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732F-B729-43D2-ADBA-EFB84902D28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AB7E-8043-4C74-925A-D5AA0BFCD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732F-B729-43D2-ADBA-EFB84902D28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AB7E-8043-4C74-925A-D5AA0BFCD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732F-B729-43D2-ADBA-EFB84902D28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AB7E-8043-4C74-925A-D5AA0BFCD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A732F-B729-43D2-ADBA-EFB84902D28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5AB7E-8043-4C74-925A-D5AA0BFCD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4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64;&#1091;&#1088;&#1072;\Desktop\&#1055;&#1088;&#1077;&#1079;&#1077;&#1085;&#1090;&#1072;&#1094;&#1080;&#1103;&#1083;&#1072;&#1088;\&#1052;&#1091;&#1079;&#1099;&#1082;&#1072;%20&#1087;&#1088;&#1077;&#1079;&#1077;&#1085;&#1090;&#1072;&#1094;&#1080;&#1080;\&#1047;&#1086;&#1086;&#1089;&#1072;&#1076;%20+.wav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28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image" Target="../media/image4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31.gif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4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2.gif"/><Relationship Id="rId4" Type="http://schemas.openxmlformats.org/officeDocument/2006/relationships/image" Target="../media/image3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4.gif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46.gif"/><Relationship Id="rId4" Type="http://schemas.openxmlformats.org/officeDocument/2006/relationships/image" Target="../media/image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5" Type="http://schemas.openxmlformats.org/officeDocument/2006/relationships/image" Target="../media/image2.gif"/><Relationship Id="rId4" Type="http://schemas.openxmlformats.org/officeDocument/2006/relationships/image" Target="../media/image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7" Type="http://schemas.openxmlformats.org/officeDocument/2006/relationships/image" Target="../media/image19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51.gif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.gif"/><Relationship Id="rId4" Type="http://schemas.openxmlformats.org/officeDocument/2006/relationships/image" Target="../media/image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2.gif"/><Relationship Id="rId4" Type="http://schemas.openxmlformats.org/officeDocument/2006/relationships/image" Target="../media/image5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gif"/><Relationship Id="rId5" Type="http://schemas.openxmlformats.org/officeDocument/2006/relationships/image" Target="../media/image2.gif"/><Relationship Id="rId4" Type="http://schemas.openxmlformats.org/officeDocument/2006/relationships/image" Target="../media/image5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gif"/><Relationship Id="rId5" Type="http://schemas.openxmlformats.org/officeDocument/2006/relationships/image" Target="../media/image2.gif"/><Relationship Id="rId4" Type="http://schemas.openxmlformats.org/officeDocument/2006/relationships/image" Target="../media/image6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61.gif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gif"/><Relationship Id="rId5" Type="http://schemas.openxmlformats.org/officeDocument/2006/relationships/image" Target="../media/image58.gif"/><Relationship Id="rId4" Type="http://schemas.openxmlformats.org/officeDocument/2006/relationships/image" Target="../media/image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gif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8.gif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4.gif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BAEB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26F6C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500174"/>
            <a:ext cx="8715436" cy="1643074"/>
          </a:xfrm>
          <a:solidFill>
            <a:schemeClr val="accent3"/>
          </a:solidFill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Зоосад</a:t>
            </a:r>
            <a:endParaRPr lang="ru-RU" sz="54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Зоосад +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786050" y="3143248"/>
            <a:ext cx="304800" cy="304800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282" y="3143248"/>
            <a:ext cx="8715436" cy="1928826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Музыкальная презентация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7" name="Picture 2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714611" cy="2357430"/>
          </a:xfrm>
          <a:prstGeom prst="rect">
            <a:avLst/>
          </a:prstGeom>
          <a:noFill/>
        </p:spPr>
      </p:pic>
      <p:pic>
        <p:nvPicPr>
          <p:cNvPr id="6" name="Picture 2" descr="C:\Documents and Settings\Администратор\Мои документы\Downloads\собачки\dog11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4834351"/>
            <a:ext cx="3786182" cy="2023649"/>
          </a:xfrm>
          <a:prstGeom prst="rect">
            <a:avLst/>
          </a:prstGeom>
          <a:noFill/>
        </p:spPr>
      </p:pic>
      <p:pic>
        <p:nvPicPr>
          <p:cNvPr id="8" name="Picture 8" descr="C:\Documents and Settings\Администратор\Рабочий стол\открытки\анимация детская, музыка\muzikaa-113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4429132"/>
            <a:ext cx="5500726" cy="2256735"/>
          </a:xfrm>
          <a:prstGeom prst="rect">
            <a:avLst/>
          </a:prstGeom>
          <a:noFill/>
        </p:spPr>
      </p:pic>
      <p:pic>
        <p:nvPicPr>
          <p:cNvPr id="9" name="Picture 8" descr="C:\Documents and Settings\Администратор\Рабочий стол\открытки\анимация детская, музыка\muzikaa-113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214291"/>
            <a:ext cx="6357982" cy="207170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 descr="C:\Documents and Settings\Администратор\Рабочий стол\открытки\анимация детская, музыка\multyashki-11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14554"/>
            <a:ext cx="4572032" cy="3447361"/>
          </a:xfrm>
          <a:prstGeom prst="rect">
            <a:avLst/>
          </a:prstGeom>
          <a:noFill/>
        </p:spPr>
      </p:pic>
      <p:pic>
        <p:nvPicPr>
          <p:cNvPr id="3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57826"/>
            <a:ext cx="4762500" cy="1500174"/>
          </a:xfrm>
          <a:prstGeom prst="rect">
            <a:avLst/>
          </a:prstGeom>
          <a:noFill/>
        </p:spPr>
      </p:pic>
      <p:pic>
        <p:nvPicPr>
          <p:cNvPr id="4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5357826"/>
            <a:ext cx="4429124" cy="1500174"/>
          </a:xfrm>
          <a:prstGeom prst="rect">
            <a:avLst/>
          </a:prstGeom>
          <a:noFill/>
        </p:spPr>
      </p:pic>
      <p:pic>
        <p:nvPicPr>
          <p:cNvPr id="15" name="Picture 12" descr="C:\Documents and Settings\Администратор\Рабочий стол\открытки\Животные_Анимашки\55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071810"/>
            <a:ext cx="2371734" cy="2600585"/>
          </a:xfrm>
          <a:prstGeom prst="rect">
            <a:avLst/>
          </a:prstGeom>
          <a:noFill/>
        </p:spPr>
      </p:pic>
      <p:pic>
        <p:nvPicPr>
          <p:cNvPr id="10243" name="Picture 3" descr="C:\Documents and Settings\Администратор\Рабочий стол\открытки\Животные_Анимашки\25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5728"/>
            <a:ext cx="2428892" cy="1943113"/>
          </a:xfrm>
          <a:prstGeom prst="rect">
            <a:avLst/>
          </a:prstGeom>
          <a:noFill/>
        </p:spPr>
      </p:pic>
      <p:pic>
        <p:nvPicPr>
          <p:cNvPr id="10244" name="Picture 4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0"/>
            <a:ext cx="2851082" cy="2333626"/>
          </a:xfrm>
          <a:prstGeom prst="rect">
            <a:avLst/>
          </a:prstGeom>
          <a:noFill/>
        </p:spPr>
      </p:pic>
      <p:pic>
        <p:nvPicPr>
          <p:cNvPr id="21" name="Picture 7" descr="C:\Documents and Settings\Администратор\Рабочий стол\открытки\анимация детская, музыка\muzikaa-117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2976" y="1285860"/>
            <a:ext cx="5082193" cy="100010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Documents and Settings\Администратор\Рабочий стол\открытки\анимация детская, музыка\detia-64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357430"/>
            <a:ext cx="1928826" cy="3323516"/>
          </a:xfrm>
          <a:prstGeom prst="rect">
            <a:avLst/>
          </a:prstGeom>
          <a:noFill/>
        </p:spPr>
      </p:pic>
      <p:pic>
        <p:nvPicPr>
          <p:cNvPr id="5" name="Picture 7" descr="C:\Documents and Settings\Администратор\Рабочий стол\открытки\Животные_Анимашки\45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500174"/>
            <a:ext cx="2928958" cy="4175940"/>
          </a:xfrm>
          <a:prstGeom prst="rect">
            <a:avLst/>
          </a:prstGeom>
          <a:noFill/>
        </p:spPr>
      </p:pic>
      <p:pic>
        <p:nvPicPr>
          <p:cNvPr id="2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57826"/>
            <a:ext cx="4762500" cy="1500174"/>
          </a:xfrm>
          <a:prstGeom prst="rect">
            <a:avLst/>
          </a:prstGeom>
          <a:noFill/>
        </p:spPr>
      </p:pic>
      <p:pic>
        <p:nvPicPr>
          <p:cNvPr id="3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00" y="5357826"/>
            <a:ext cx="4762500" cy="1500174"/>
          </a:xfrm>
          <a:prstGeom prst="rect">
            <a:avLst/>
          </a:prstGeom>
          <a:noFill/>
        </p:spPr>
      </p:pic>
      <p:pic>
        <p:nvPicPr>
          <p:cNvPr id="9218" name="Picture 2" descr="C:\Documents and Settings\Администратор\Рабочий стол\открытки\Животные_Анимашки\42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43380"/>
            <a:ext cx="1438275" cy="1638300"/>
          </a:xfrm>
          <a:prstGeom prst="rect">
            <a:avLst/>
          </a:prstGeom>
          <a:noFill/>
        </p:spPr>
      </p:pic>
      <p:pic>
        <p:nvPicPr>
          <p:cNvPr id="9219" name="Picture 3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589246" cy="2119312"/>
          </a:xfrm>
          <a:prstGeom prst="rect">
            <a:avLst/>
          </a:prstGeom>
          <a:noFill/>
        </p:spPr>
      </p:pic>
      <p:pic>
        <p:nvPicPr>
          <p:cNvPr id="9" name="Picture 8" descr="C:\Documents and Settings\Администратор\Рабочий стол\открытки\анимация детская, музыка\muzikaa-1138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496" y="214290"/>
            <a:ext cx="4929222" cy="204242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:\Documents and Settings\Администратор\Рабочий стол\открытки\анимация детская, музыка\detia-53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71678"/>
            <a:ext cx="2819053" cy="3331608"/>
          </a:xfrm>
          <a:prstGeom prst="rect">
            <a:avLst/>
          </a:prstGeom>
          <a:noFill/>
        </p:spPr>
      </p:pic>
      <p:pic>
        <p:nvPicPr>
          <p:cNvPr id="4" name="Picture 10" descr="C:\Documents and Settings\Администратор\Рабочий стол\открытки\анимация детская, музыка\multyashki-20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428868"/>
            <a:ext cx="3429024" cy="3429024"/>
          </a:xfrm>
          <a:prstGeom prst="rect">
            <a:avLst/>
          </a:prstGeom>
          <a:noFill/>
        </p:spPr>
      </p:pic>
      <p:pic>
        <p:nvPicPr>
          <p:cNvPr id="5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57826"/>
            <a:ext cx="4762500" cy="1500174"/>
          </a:xfrm>
          <a:prstGeom prst="rect">
            <a:avLst/>
          </a:prstGeom>
          <a:noFill/>
        </p:spPr>
      </p:pic>
      <p:pic>
        <p:nvPicPr>
          <p:cNvPr id="6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5357826"/>
            <a:ext cx="4429124" cy="1500174"/>
          </a:xfrm>
          <a:prstGeom prst="rect">
            <a:avLst/>
          </a:prstGeom>
          <a:noFill/>
        </p:spPr>
      </p:pic>
      <p:pic>
        <p:nvPicPr>
          <p:cNvPr id="22530" name="Picture 2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0"/>
            <a:ext cx="3025639" cy="247650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3083806" cy="2524112"/>
          </a:xfrm>
          <a:prstGeom prst="rect">
            <a:avLst/>
          </a:prstGeom>
          <a:noFill/>
        </p:spPr>
      </p:pic>
      <p:pic>
        <p:nvPicPr>
          <p:cNvPr id="5" name="Picture 7" descr="C:\Documents and Settings\Администратор\Рабочий стол\открытки\анимация детская, музыка\muzikaa-117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14290"/>
            <a:ext cx="5929354" cy="1166818"/>
          </a:xfrm>
          <a:prstGeom prst="rect">
            <a:avLst/>
          </a:prstGeom>
          <a:noFill/>
        </p:spPr>
      </p:pic>
      <p:pic>
        <p:nvPicPr>
          <p:cNvPr id="6" name="Picture 11" descr="C:\Documents and Settings\Администратор\Рабочий стол\открытки\анимация детская, музыка\multyashki-10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000108"/>
            <a:ext cx="3286148" cy="4830637"/>
          </a:xfrm>
          <a:prstGeom prst="rect">
            <a:avLst/>
          </a:prstGeom>
          <a:noFill/>
        </p:spPr>
      </p:pic>
      <p:pic>
        <p:nvPicPr>
          <p:cNvPr id="7" name="Picture 2" descr="C:\Documents and Settings\Администратор\Рабочий стол\открытки\Животные_Анимашки\5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212303"/>
            <a:ext cx="3357586" cy="2350310"/>
          </a:xfrm>
          <a:prstGeom prst="rect">
            <a:avLst/>
          </a:prstGeom>
          <a:noFill/>
        </p:spPr>
      </p:pic>
      <p:pic>
        <p:nvPicPr>
          <p:cNvPr id="8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357826"/>
            <a:ext cx="4762500" cy="1500174"/>
          </a:xfrm>
          <a:prstGeom prst="rect">
            <a:avLst/>
          </a:prstGeom>
          <a:noFill/>
        </p:spPr>
      </p:pic>
      <p:pic>
        <p:nvPicPr>
          <p:cNvPr id="9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81500" y="5357826"/>
            <a:ext cx="4762500" cy="150017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Администратор\Рабочий стол\открытки\Животные_Анимашки\3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3571900" cy="3571900"/>
          </a:xfrm>
          <a:prstGeom prst="rect">
            <a:avLst/>
          </a:prstGeom>
          <a:noFill/>
        </p:spPr>
      </p:pic>
      <p:pic>
        <p:nvPicPr>
          <p:cNvPr id="2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57826"/>
            <a:ext cx="4762500" cy="1500174"/>
          </a:xfrm>
          <a:prstGeom prst="rect">
            <a:avLst/>
          </a:prstGeom>
          <a:noFill/>
        </p:spPr>
      </p:pic>
      <p:pic>
        <p:nvPicPr>
          <p:cNvPr id="3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5357826"/>
            <a:ext cx="4762500" cy="1500174"/>
          </a:xfrm>
          <a:prstGeom prst="rect">
            <a:avLst/>
          </a:prstGeom>
          <a:noFill/>
        </p:spPr>
      </p:pic>
      <p:pic>
        <p:nvPicPr>
          <p:cNvPr id="11267" name="Picture 3" descr="C:\Documents and Settings\Администратор\Рабочий стол\открытки\Животные_Анимашки\71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77275" y="0"/>
            <a:ext cx="466725" cy="1323975"/>
          </a:xfrm>
          <a:prstGeom prst="rect">
            <a:avLst/>
          </a:prstGeom>
          <a:noFill/>
        </p:spPr>
      </p:pic>
      <p:pic>
        <p:nvPicPr>
          <p:cNvPr id="11268" name="Picture 4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500462" cy="2865147"/>
          </a:xfrm>
          <a:prstGeom prst="rect">
            <a:avLst/>
          </a:prstGeom>
          <a:noFill/>
        </p:spPr>
      </p:pic>
      <p:pic>
        <p:nvPicPr>
          <p:cNvPr id="13" name="Picture 2" descr="C:\Documents and Settings\Администратор\Рабочий стол\открытки\анимация детская, музыка\detia-11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2714620"/>
            <a:ext cx="2762266" cy="2762266"/>
          </a:xfrm>
          <a:prstGeom prst="rect">
            <a:avLst/>
          </a:prstGeom>
          <a:noFill/>
        </p:spPr>
      </p:pic>
      <p:pic>
        <p:nvPicPr>
          <p:cNvPr id="14" name="Picture 8" descr="C:\Documents and Settings\Администратор\Рабочий стол\открытки\анимация детская, музыка\muzikaa-1138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214290"/>
            <a:ext cx="4348945" cy="24788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Администратор\Рабочий стол\открытки\Животные_Анимашки\2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786058"/>
            <a:ext cx="2587913" cy="2390739"/>
          </a:xfrm>
          <a:prstGeom prst="rect">
            <a:avLst/>
          </a:prstGeom>
          <a:noFill/>
        </p:spPr>
      </p:pic>
      <p:pic>
        <p:nvPicPr>
          <p:cNvPr id="3" name="Picture 9" descr="C:\Documents and Settings\Администратор\Рабочий стол\открытки\Животные_Анимашки\75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85794"/>
            <a:ext cx="3270124" cy="4429156"/>
          </a:xfrm>
          <a:prstGeom prst="rect">
            <a:avLst/>
          </a:prstGeom>
          <a:noFill/>
        </p:spPr>
      </p:pic>
      <p:pic>
        <p:nvPicPr>
          <p:cNvPr id="4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57826"/>
            <a:ext cx="4762500" cy="1500174"/>
          </a:xfrm>
          <a:prstGeom prst="rect">
            <a:avLst/>
          </a:prstGeom>
          <a:noFill/>
        </p:spPr>
      </p:pic>
      <p:pic>
        <p:nvPicPr>
          <p:cNvPr id="5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00" y="5357826"/>
            <a:ext cx="4762500" cy="1500174"/>
          </a:xfrm>
          <a:prstGeom prst="rect">
            <a:avLst/>
          </a:prstGeom>
          <a:noFill/>
        </p:spPr>
      </p:pic>
      <p:pic>
        <p:nvPicPr>
          <p:cNvPr id="6" name="Picture 8" descr="C:\Documents and Settings\Администратор\Рабочий стол\открытки\анимация детская, музыка\muzikaa-113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214290"/>
            <a:ext cx="4348945" cy="2478899"/>
          </a:xfrm>
          <a:prstGeom prst="rect">
            <a:avLst/>
          </a:prstGeom>
          <a:noFill/>
        </p:spPr>
      </p:pic>
      <p:pic>
        <p:nvPicPr>
          <p:cNvPr id="24578" name="Picture 2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5581" y="0"/>
            <a:ext cx="2668419" cy="218411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Администратор\Рабочий стол\открытки\Животные_Анимашки\1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428868"/>
            <a:ext cx="3643338" cy="3139787"/>
          </a:xfrm>
          <a:prstGeom prst="rect">
            <a:avLst/>
          </a:prstGeom>
          <a:noFill/>
        </p:spPr>
      </p:pic>
      <p:pic>
        <p:nvPicPr>
          <p:cNvPr id="3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57826"/>
            <a:ext cx="4762500" cy="1500174"/>
          </a:xfrm>
          <a:prstGeom prst="rect">
            <a:avLst/>
          </a:prstGeom>
          <a:noFill/>
        </p:spPr>
      </p:pic>
      <p:pic>
        <p:nvPicPr>
          <p:cNvPr id="4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5357826"/>
            <a:ext cx="4762500" cy="1500174"/>
          </a:xfrm>
          <a:prstGeom prst="rect">
            <a:avLst/>
          </a:prstGeom>
          <a:noFill/>
        </p:spPr>
      </p:pic>
      <p:pic>
        <p:nvPicPr>
          <p:cNvPr id="12295" name="Picture 7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0"/>
            <a:ext cx="2851082" cy="2333626"/>
          </a:xfrm>
          <a:prstGeom prst="rect">
            <a:avLst/>
          </a:prstGeom>
          <a:noFill/>
        </p:spPr>
      </p:pic>
      <p:pic>
        <p:nvPicPr>
          <p:cNvPr id="12" name="Picture 6" descr="C:\Documents and Settings\Администратор\Рабочий стол\открытки\Животные_Анимашки\20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2071678"/>
            <a:ext cx="1428750" cy="714375"/>
          </a:xfrm>
          <a:prstGeom prst="rect">
            <a:avLst/>
          </a:prstGeom>
          <a:noFill/>
        </p:spPr>
      </p:pic>
      <p:pic>
        <p:nvPicPr>
          <p:cNvPr id="13" name="Picture 6" descr="C:\Documents and Settings\Администратор\Рабочий стол\открытки\Животные_Анимашки\20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357298"/>
            <a:ext cx="1428750" cy="714375"/>
          </a:xfrm>
          <a:prstGeom prst="rect">
            <a:avLst/>
          </a:prstGeom>
          <a:noFill/>
        </p:spPr>
      </p:pic>
      <p:pic>
        <p:nvPicPr>
          <p:cNvPr id="14" name="Picture 6" descr="C:\Documents and Settings\Администратор\Рабочий стол\открытки\Животные_Анимашки\20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143116"/>
            <a:ext cx="1428750" cy="714375"/>
          </a:xfrm>
          <a:prstGeom prst="rect">
            <a:avLst/>
          </a:prstGeom>
          <a:noFill/>
        </p:spPr>
      </p:pic>
      <p:pic>
        <p:nvPicPr>
          <p:cNvPr id="15" name="Picture 7" descr="C:\Documents and Settings\Администратор\Рабочий стол\открытки\анимация детская, музыка\detia-56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3000372"/>
            <a:ext cx="1785950" cy="313152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Documents and Settings\Администратор\Рабочий стол\открытки\Животные_Анимашки\70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500306"/>
            <a:ext cx="2428892" cy="3192258"/>
          </a:xfrm>
          <a:prstGeom prst="rect">
            <a:avLst/>
          </a:prstGeom>
          <a:noFill/>
        </p:spPr>
      </p:pic>
      <p:pic>
        <p:nvPicPr>
          <p:cNvPr id="7" name="Picture 5" descr="C:\Documents and Settings\Администратор\Рабочий стол\открытки\Животные_Анимашки\63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7044" y="1357298"/>
            <a:ext cx="3506956" cy="3857652"/>
          </a:xfrm>
          <a:prstGeom prst="rect">
            <a:avLst/>
          </a:prstGeom>
          <a:noFill/>
        </p:spPr>
      </p:pic>
      <p:pic>
        <p:nvPicPr>
          <p:cNvPr id="2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57826"/>
            <a:ext cx="4762500" cy="1500174"/>
          </a:xfrm>
          <a:prstGeom prst="rect">
            <a:avLst/>
          </a:prstGeom>
          <a:noFill/>
        </p:spPr>
      </p:pic>
      <p:pic>
        <p:nvPicPr>
          <p:cNvPr id="3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00" y="5357826"/>
            <a:ext cx="4762500" cy="1500174"/>
          </a:xfrm>
          <a:prstGeom prst="rect">
            <a:avLst/>
          </a:prstGeom>
          <a:noFill/>
        </p:spPr>
      </p:pic>
      <p:pic>
        <p:nvPicPr>
          <p:cNvPr id="9" name="Picture 7" descr="C:\Documents and Settings\Администратор\Рабочий стол\открытки\Животные_Анимашки\66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0"/>
            <a:ext cx="1660165" cy="1643050"/>
          </a:xfrm>
          <a:prstGeom prst="rect">
            <a:avLst/>
          </a:prstGeom>
          <a:noFill/>
        </p:spPr>
      </p:pic>
      <p:pic>
        <p:nvPicPr>
          <p:cNvPr id="13318" name="Picture 6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357165"/>
            <a:ext cx="2500330" cy="2046533"/>
          </a:xfrm>
          <a:prstGeom prst="rect">
            <a:avLst/>
          </a:prstGeom>
          <a:noFill/>
        </p:spPr>
      </p:pic>
      <p:pic>
        <p:nvPicPr>
          <p:cNvPr id="16" name="Picture 6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357166"/>
            <a:ext cx="2500330" cy="204653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C:\Documents and Settings\Администратор\Рабочий стол\открытки\Животные_Анимашки\69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428868"/>
            <a:ext cx="3378292" cy="2808460"/>
          </a:xfrm>
          <a:prstGeom prst="rect">
            <a:avLst/>
          </a:prstGeom>
          <a:noFill/>
        </p:spPr>
      </p:pic>
      <p:pic>
        <p:nvPicPr>
          <p:cNvPr id="19" name="Picture 2" descr="C:\Documents and Settings\Администратор\Рабочий стол\открытки\Животные_Анимашки\35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714488"/>
            <a:ext cx="3429024" cy="3268602"/>
          </a:xfrm>
          <a:prstGeom prst="rect">
            <a:avLst/>
          </a:prstGeom>
          <a:noFill/>
        </p:spPr>
      </p:pic>
      <p:pic>
        <p:nvPicPr>
          <p:cNvPr id="20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57826"/>
            <a:ext cx="4762500" cy="1500174"/>
          </a:xfrm>
          <a:prstGeom prst="rect">
            <a:avLst/>
          </a:prstGeom>
          <a:noFill/>
        </p:spPr>
      </p:pic>
      <p:pic>
        <p:nvPicPr>
          <p:cNvPr id="21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5357826"/>
            <a:ext cx="4500562" cy="1500174"/>
          </a:xfrm>
          <a:prstGeom prst="rect">
            <a:avLst/>
          </a:prstGeom>
          <a:noFill/>
        </p:spPr>
      </p:pic>
      <p:pic>
        <p:nvPicPr>
          <p:cNvPr id="23" name="Picture 6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0"/>
            <a:ext cx="2500330" cy="2046533"/>
          </a:xfrm>
          <a:prstGeom prst="rect">
            <a:avLst/>
          </a:prstGeom>
          <a:noFill/>
        </p:spPr>
      </p:pic>
      <p:pic>
        <p:nvPicPr>
          <p:cNvPr id="7" name="Picture 6" descr="C:\Documents and Settings\Администратор\Рабочий стол\открытки\Животные_Анимашки\200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928670"/>
            <a:ext cx="1428750" cy="714375"/>
          </a:xfrm>
          <a:prstGeom prst="rect">
            <a:avLst/>
          </a:prstGeom>
          <a:noFill/>
        </p:spPr>
      </p:pic>
      <p:pic>
        <p:nvPicPr>
          <p:cNvPr id="8" name="Picture 6" descr="C:\Documents and Settings\Администратор\Рабочий стол\открытки\Животные_Анимашки\200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1357298"/>
            <a:ext cx="1428750" cy="7143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 descr="C:\Documents and Settings\Администратор\Рабочий стол\открытки\Животные_Анимашки\55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4714884"/>
            <a:ext cx="2339586" cy="1071566"/>
          </a:xfrm>
          <a:prstGeom prst="rect">
            <a:avLst/>
          </a:prstGeom>
          <a:noFill/>
        </p:spPr>
      </p:pic>
      <p:pic>
        <p:nvPicPr>
          <p:cNvPr id="7" name="Picture 12" descr="C:\Documents and Settings\Администратор\Рабочий стол\открытки\анимация детская, музыка\muzikaa-110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56" y="2357430"/>
            <a:ext cx="2714644" cy="3257573"/>
          </a:xfrm>
          <a:prstGeom prst="rect">
            <a:avLst/>
          </a:prstGeom>
          <a:noFill/>
        </p:spPr>
      </p:pic>
      <p:pic>
        <p:nvPicPr>
          <p:cNvPr id="4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57826"/>
            <a:ext cx="4762500" cy="1500174"/>
          </a:xfrm>
          <a:prstGeom prst="rect">
            <a:avLst/>
          </a:prstGeom>
          <a:noFill/>
        </p:spPr>
      </p:pic>
      <p:pic>
        <p:nvPicPr>
          <p:cNvPr id="5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5500702"/>
            <a:ext cx="4500562" cy="1357298"/>
          </a:xfrm>
          <a:prstGeom prst="rect">
            <a:avLst/>
          </a:prstGeom>
          <a:noFill/>
        </p:spPr>
      </p:pic>
      <p:pic>
        <p:nvPicPr>
          <p:cNvPr id="6" name="Picture 10" descr="C:\Documents and Settings\Администратор\Рабочий стол\открытки\анимация детская, музыка\mishia-18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485885"/>
            <a:ext cx="3714776" cy="4457733"/>
          </a:xfrm>
          <a:prstGeom prst="rect">
            <a:avLst/>
          </a:prstGeom>
          <a:noFill/>
        </p:spPr>
      </p:pic>
      <p:pic>
        <p:nvPicPr>
          <p:cNvPr id="8" name="Picture 6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285728"/>
            <a:ext cx="2500330" cy="2046533"/>
          </a:xfrm>
          <a:prstGeom prst="rect">
            <a:avLst/>
          </a:prstGeom>
          <a:noFill/>
        </p:spPr>
      </p:pic>
      <p:pic>
        <p:nvPicPr>
          <p:cNvPr id="9" name="Picture 10" descr="C:\Documents and Settings\Администратор\Рабочий стол\открытки\Животные_Анимашки\25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"/>
            <a:ext cx="2648782" cy="15716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открытки\анимация детская, музыка\detia-5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90741"/>
            <a:ext cx="2428889" cy="2806717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открытки\анимация детская, музыка\detia-8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714620"/>
            <a:ext cx="2046785" cy="2418928"/>
          </a:xfrm>
          <a:prstGeom prst="rect">
            <a:avLst/>
          </a:prstGeom>
          <a:noFill/>
        </p:spPr>
      </p:pic>
      <p:pic>
        <p:nvPicPr>
          <p:cNvPr id="1029" name="Picture 5" descr="C:\Documents and Settings\Администратор\Рабочий стол\открытки\анимация детская, музыка\detia-3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214422"/>
            <a:ext cx="2286016" cy="3474744"/>
          </a:xfrm>
          <a:prstGeom prst="rect">
            <a:avLst/>
          </a:prstGeom>
          <a:noFill/>
        </p:spPr>
      </p:pic>
      <p:pic>
        <p:nvPicPr>
          <p:cNvPr id="14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214950"/>
            <a:ext cx="4762500" cy="1643050"/>
          </a:xfrm>
          <a:prstGeom prst="rect">
            <a:avLst/>
          </a:prstGeom>
          <a:noFill/>
        </p:spPr>
      </p:pic>
      <p:pic>
        <p:nvPicPr>
          <p:cNvPr id="15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1500" y="5286388"/>
            <a:ext cx="4762500" cy="1571612"/>
          </a:xfrm>
          <a:prstGeom prst="rect">
            <a:avLst/>
          </a:prstGeom>
          <a:noFill/>
        </p:spPr>
      </p:pic>
      <p:pic>
        <p:nvPicPr>
          <p:cNvPr id="15362" name="Picture 2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0"/>
            <a:ext cx="2443772" cy="20002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Администратор\Рабочий стол\открытки\Животные_Анимашки\23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714620"/>
            <a:ext cx="2643206" cy="2900185"/>
          </a:xfrm>
          <a:prstGeom prst="rect">
            <a:avLst/>
          </a:prstGeom>
          <a:noFill/>
        </p:spPr>
      </p:pic>
      <p:pic>
        <p:nvPicPr>
          <p:cNvPr id="3" name="Picture 8" descr="C:\Documents and Settings\Администратор\Рабочий стол\открытки\анимация детская, музыка\detia-60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857364"/>
            <a:ext cx="2286016" cy="3657626"/>
          </a:xfrm>
          <a:prstGeom prst="rect">
            <a:avLst/>
          </a:prstGeom>
          <a:noFill/>
        </p:spPr>
      </p:pic>
      <p:pic>
        <p:nvPicPr>
          <p:cNvPr id="4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57826"/>
            <a:ext cx="4762500" cy="1500174"/>
          </a:xfrm>
          <a:prstGeom prst="rect">
            <a:avLst/>
          </a:prstGeom>
          <a:noFill/>
        </p:spPr>
      </p:pic>
      <p:pic>
        <p:nvPicPr>
          <p:cNvPr id="5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5357826"/>
            <a:ext cx="4500562" cy="1500174"/>
          </a:xfrm>
          <a:prstGeom prst="rect">
            <a:avLst/>
          </a:prstGeom>
          <a:noFill/>
        </p:spPr>
      </p:pic>
      <p:pic>
        <p:nvPicPr>
          <p:cNvPr id="6" name="Picture 6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500330" cy="2046533"/>
          </a:xfrm>
          <a:prstGeom prst="rect">
            <a:avLst/>
          </a:prstGeom>
          <a:noFill/>
        </p:spPr>
      </p:pic>
      <p:pic>
        <p:nvPicPr>
          <p:cNvPr id="7" name="Picture 7" descr="C:\Documents and Settings\Администратор\Рабочий стол\открытки\анимация детская, музыка\muzikaa-117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214290"/>
            <a:ext cx="6072230" cy="116681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Администратор\Рабочий стол\открытки\Животные_Анимашки\49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928802"/>
            <a:ext cx="2624145" cy="3412998"/>
          </a:xfrm>
          <a:prstGeom prst="rect">
            <a:avLst/>
          </a:prstGeom>
          <a:noFill/>
        </p:spPr>
      </p:pic>
      <p:pic>
        <p:nvPicPr>
          <p:cNvPr id="3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72140"/>
            <a:ext cx="4762500" cy="1285860"/>
          </a:xfrm>
          <a:prstGeom prst="rect">
            <a:avLst/>
          </a:prstGeom>
          <a:noFill/>
        </p:spPr>
      </p:pic>
      <p:pic>
        <p:nvPicPr>
          <p:cNvPr id="4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643578"/>
            <a:ext cx="4500562" cy="1214422"/>
          </a:xfrm>
          <a:prstGeom prst="rect">
            <a:avLst/>
          </a:prstGeom>
          <a:noFill/>
        </p:spPr>
      </p:pic>
      <p:pic>
        <p:nvPicPr>
          <p:cNvPr id="5" name="Picture 5" descr="C:\Documents and Settings\Администратор\Рабочий стол\открытки\анимация детская, музыка\detia-35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714620"/>
            <a:ext cx="2986957" cy="3243900"/>
          </a:xfrm>
          <a:prstGeom prst="rect">
            <a:avLst/>
          </a:prstGeom>
          <a:noFill/>
        </p:spPr>
      </p:pic>
      <p:pic>
        <p:nvPicPr>
          <p:cNvPr id="6" name="Picture 6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85728"/>
            <a:ext cx="2500330" cy="2046533"/>
          </a:xfrm>
          <a:prstGeom prst="rect">
            <a:avLst/>
          </a:prstGeom>
          <a:noFill/>
        </p:spPr>
      </p:pic>
      <p:pic>
        <p:nvPicPr>
          <p:cNvPr id="7" name="Picture 8" descr="C:\Documents and Settings\Администратор\Рабочий стол\открытки\анимация детская, музыка\muzikaa-113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214291"/>
            <a:ext cx="6215106" cy="17859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43578"/>
            <a:ext cx="4762500" cy="1214422"/>
          </a:xfrm>
          <a:prstGeom prst="rect">
            <a:avLst/>
          </a:prstGeom>
          <a:noFill/>
        </p:spPr>
      </p:pic>
      <p:pic>
        <p:nvPicPr>
          <p:cNvPr id="3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5572140"/>
            <a:ext cx="4762500" cy="1285860"/>
          </a:xfrm>
          <a:prstGeom prst="rect">
            <a:avLst/>
          </a:prstGeom>
          <a:noFill/>
        </p:spPr>
      </p:pic>
      <p:pic>
        <p:nvPicPr>
          <p:cNvPr id="5" name="Picture 5" descr="C:\Documents and Settings\Администратор\Рабочий стол\открытки\Животные_Анимашки\4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857496"/>
            <a:ext cx="3795731" cy="2791901"/>
          </a:xfrm>
          <a:prstGeom prst="rect">
            <a:avLst/>
          </a:prstGeom>
          <a:noFill/>
        </p:spPr>
      </p:pic>
      <p:pic>
        <p:nvPicPr>
          <p:cNvPr id="6" name="Picture 3" descr="C:\Documents and Settings\Администратор\Рабочий стол\открытки\анимация детская, музыка\detia-13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8031" y="2071678"/>
            <a:ext cx="2997419" cy="3786214"/>
          </a:xfrm>
          <a:prstGeom prst="rect">
            <a:avLst/>
          </a:prstGeom>
          <a:noFill/>
        </p:spPr>
      </p:pic>
      <p:pic>
        <p:nvPicPr>
          <p:cNvPr id="7" name="Picture 6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85728"/>
            <a:ext cx="2500330" cy="2046533"/>
          </a:xfrm>
          <a:prstGeom prst="rect">
            <a:avLst/>
          </a:prstGeom>
          <a:noFill/>
        </p:spPr>
      </p:pic>
      <p:pic>
        <p:nvPicPr>
          <p:cNvPr id="8" name="Picture 3" descr="C:\Documents and Settings\Администратор\Рабочий стол\открытки\бабочки и цветочки\4347c9a3cc2cd18ae948f9e5a9a0e1b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500042"/>
            <a:ext cx="3929090" cy="157163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Администратор\Рабочий стол\открытки\Животные_Анимашки\71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849200"/>
            <a:ext cx="2428892" cy="3712735"/>
          </a:xfrm>
          <a:prstGeom prst="rect">
            <a:avLst/>
          </a:prstGeom>
          <a:noFill/>
        </p:spPr>
      </p:pic>
      <p:pic>
        <p:nvPicPr>
          <p:cNvPr id="3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5572140"/>
            <a:ext cx="4762500" cy="1285860"/>
          </a:xfrm>
          <a:prstGeom prst="rect">
            <a:avLst/>
          </a:prstGeom>
          <a:noFill/>
        </p:spPr>
      </p:pic>
      <p:pic>
        <p:nvPicPr>
          <p:cNvPr id="4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72140"/>
            <a:ext cx="4476716" cy="1285860"/>
          </a:xfrm>
          <a:prstGeom prst="rect">
            <a:avLst/>
          </a:prstGeom>
          <a:noFill/>
        </p:spPr>
      </p:pic>
      <p:pic>
        <p:nvPicPr>
          <p:cNvPr id="5" name="Picture 11" descr="C:\Documents and Settings\Администратор\Рабочий стол\открытки\анимация детская, музыка\multyashki-228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214554"/>
            <a:ext cx="2928958" cy="3368302"/>
          </a:xfrm>
          <a:prstGeom prst="rect">
            <a:avLst/>
          </a:prstGeom>
          <a:noFill/>
        </p:spPr>
      </p:pic>
      <p:pic>
        <p:nvPicPr>
          <p:cNvPr id="6" name="Picture 6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85728"/>
            <a:ext cx="2500330" cy="2046533"/>
          </a:xfrm>
          <a:prstGeom prst="rect">
            <a:avLst/>
          </a:prstGeom>
          <a:noFill/>
        </p:spPr>
      </p:pic>
      <p:pic>
        <p:nvPicPr>
          <p:cNvPr id="7" name="Picture 3" descr="C:\Documents and Settings\Администратор\Рабочий стол\открытки\бабочки и цветочки\1c0391eb3b14a3855e93dd21ba4a7ebf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642918"/>
            <a:ext cx="1765813" cy="1614148"/>
          </a:xfrm>
          <a:prstGeom prst="rect">
            <a:avLst/>
          </a:prstGeom>
          <a:noFill/>
        </p:spPr>
      </p:pic>
      <p:pic>
        <p:nvPicPr>
          <p:cNvPr id="8" name="Picture 3" descr="C:\Documents and Settings\Администратор\Рабочий стол\открытки\бабочки и цветочки\1c0391eb3b14a3855e93dd21ba4a7ebf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571480"/>
            <a:ext cx="1765813" cy="161414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:\Documents and Settings\Администратор\Рабочий стол\открытки\Животные_Анимашки\63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714620"/>
            <a:ext cx="3143272" cy="3143272"/>
          </a:xfrm>
          <a:prstGeom prst="rect">
            <a:avLst/>
          </a:prstGeom>
          <a:noFill/>
        </p:spPr>
      </p:pic>
      <p:pic>
        <p:nvPicPr>
          <p:cNvPr id="2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57826"/>
            <a:ext cx="4762500" cy="1500174"/>
          </a:xfrm>
          <a:prstGeom prst="rect">
            <a:avLst/>
          </a:prstGeom>
          <a:noFill/>
        </p:spPr>
      </p:pic>
      <p:pic>
        <p:nvPicPr>
          <p:cNvPr id="3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5357826"/>
            <a:ext cx="4762500" cy="1500174"/>
          </a:xfrm>
          <a:prstGeom prst="rect">
            <a:avLst/>
          </a:prstGeom>
          <a:noFill/>
        </p:spPr>
      </p:pic>
      <p:pic>
        <p:nvPicPr>
          <p:cNvPr id="6" name="Picture 6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792916" cy="2286016"/>
          </a:xfrm>
          <a:prstGeom prst="rect">
            <a:avLst/>
          </a:prstGeom>
          <a:noFill/>
        </p:spPr>
      </p:pic>
      <p:pic>
        <p:nvPicPr>
          <p:cNvPr id="7" name="Picture 3" descr="C:\Documents and Settings\Администратор\Рабочий стол\открытки\бабочки и цветочки\4347c9a3cc2cd18ae948f9e5a9a0e1b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642918"/>
            <a:ext cx="3929090" cy="1571636"/>
          </a:xfrm>
          <a:prstGeom prst="rect">
            <a:avLst/>
          </a:prstGeom>
          <a:noFill/>
        </p:spPr>
      </p:pic>
      <p:pic>
        <p:nvPicPr>
          <p:cNvPr id="8" name="Picture 3" descr="C:\Documents and Settings\Администратор\Рабочий стол\открытки\Анимашки_gif\sigpic47558_1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3000372"/>
            <a:ext cx="1964209" cy="181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Documents and Settings\Администратор\Рабочий стол\открытки\бабочки и цветочки\1c0391eb3b14a3855e93dd21ba4a7ebf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1714488"/>
            <a:ext cx="1765813" cy="1614148"/>
          </a:xfrm>
          <a:prstGeom prst="rect">
            <a:avLst/>
          </a:prstGeom>
          <a:noFill/>
        </p:spPr>
      </p:pic>
      <p:pic>
        <p:nvPicPr>
          <p:cNvPr id="10" name="Picture 3" descr="C:\Documents and Settings\Администратор\Рабочий стол\открытки\Анимашки_gif\sigpic47558_1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5" y="2928934"/>
            <a:ext cx="2118872" cy="195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FCBAEB"/>
            </a:gs>
            <a:gs pos="5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dirty="0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Автор песни </a:t>
            </a:r>
            <a:r>
              <a:rPr lang="ru-RU" sz="3600" b="1" dirty="0" err="1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Поплянова</a:t>
            </a:r>
            <a:r>
              <a:rPr lang="ru-RU" sz="3600" b="1" dirty="0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Ирина</a:t>
            </a:r>
            <a:br>
              <a:rPr lang="ru-RU" sz="3600" b="1" dirty="0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Автор презентации </a:t>
            </a:r>
            <a:r>
              <a:rPr lang="ru-RU" sz="3600" b="1" dirty="0" err="1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Поисеева</a:t>
            </a:r>
            <a:r>
              <a:rPr lang="ru-RU" sz="3600" b="1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Александра</a:t>
            </a:r>
            <a:r>
              <a:rPr lang="ru-RU" sz="3600" b="1" dirty="0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cap="all" dirty="0" smtClean="0">
                <a:ln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3600" b="1" cap="all" dirty="0" smtClean="0">
                <a:ln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sz="3600" b="1" cap="all" dirty="0">
              <a:ln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Picture 6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92916" cy="2286016"/>
          </a:xfrm>
          <a:prstGeom prst="rect">
            <a:avLst/>
          </a:prstGeom>
          <a:noFill/>
        </p:spPr>
      </p:pic>
      <p:pic>
        <p:nvPicPr>
          <p:cNvPr id="4" name="Picture 3" descr="C:\Documents and Settings\Администратор\Рабочий стол\открытки\бабочки и цветочки\1c0391eb3b14a3855e93dd21ba4a7eb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785794"/>
            <a:ext cx="1765813" cy="1614148"/>
          </a:xfrm>
          <a:prstGeom prst="rect">
            <a:avLst/>
          </a:prstGeom>
          <a:noFill/>
        </p:spPr>
      </p:pic>
      <p:pic>
        <p:nvPicPr>
          <p:cNvPr id="5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57826"/>
            <a:ext cx="4762500" cy="1500174"/>
          </a:xfrm>
          <a:prstGeom prst="rect">
            <a:avLst/>
          </a:prstGeom>
          <a:noFill/>
        </p:spPr>
      </p:pic>
      <p:pic>
        <p:nvPicPr>
          <p:cNvPr id="6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00" y="5357826"/>
            <a:ext cx="4762500" cy="1500174"/>
          </a:xfrm>
          <a:prstGeom prst="rect">
            <a:avLst/>
          </a:prstGeom>
          <a:noFill/>
        </p:spPr>
      </p:pic>
      <p:pic>
        <p:nvPicPr>
          <p:cNvPr id="7" name="Picture 3" descr="C:\Documents and Settings\Администратор\Рабочий стол\открытки\бабочки и цветочки\4347c9a3cc2cd18ae948f9e5a9a0e1b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929066"/>
            <a:ext cx="3929090" cy="157163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Documents and Settings\Администратор\Рабочий стол\открытки\анимация детская, музыка\detia-81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2668359" cy="3270047"/>
          </a:xfrm>
          <a:prstGeom prst="rect">
            <a:avLst/>
          </a:prstGeom>
          <a:noFill/>
        </p:spPr>
      </p:pic>
      <p:pic>
        <p:nvPicPr>
          <p:cNvPr id="3" name="Picture 8" descr="C:\Documents and Settings\Администратор\Рабочий стол\открытки\анимация детская, музыка\detia-38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14290"/>
            <a:ext cx="2148948" cy="3073495"/>
          </a:xfrm>
          <a:prstGeom prst="rect">
            <a:avLst/>
          </a:prstGeom>
          <a:noFill/>
        </p:spPr>
      </p:pic>
      <p:pic>
        <p:nvPicPr>
          <p:cNvPr id="5" name="Picture 9" descr="C:\Documents and Settings\Администратор\Рабочий стол\открытки\анимация детская, музыка\detia-5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000372"/>
            <a:ext cx="1571636" cy="2534264"/>
          </a:xfrm>
          <a:prstGeom prst="rect">
            <a:avLst/>
          </a:prstGeom>
          <a:noFill/>
        </p:spPr>
      </p:pic>
      <p:pic>
        <p:nvPicPr>
          <p:cNvPr id="6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29264"/>
            <a:ext cx="4762500" cy="1428736"/>
          </a:xfrm>
          <a:prstGeom prst="rect">
            <a:avLst/>
          </a:prstGeom>
          <a:noFill/>
        </p:spPr>
      </p:pic>
      <p:pic>
        <p:nvPicPr>
          <p:cNvPr id="7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5357826"/>
            <a:ext cx="4500562" cy="1500174"/>
          </a:xfrm>
          <a:prstGeom prst="rect">
            <a:avLst/>
          </a:prstGeom>
          <a:noFill/>
        </p:spPr>
      </p:pic>
      <p:pic>
        <p:nvPicPr>
          <p:cNvPr id="16386" name="Picture 2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0"/>
            <a:ext cx="2327410" cy="1904998"/>
          </a:xfrm>
          <a:prstGeom prst="rect">
            <a:avLst/>
          </a:prstGeom>
          <a:noFill/>
        </p:spPr>
      </p:pic>
      <p:pic>
        <p:nvPicPr>
          <p:cNvPr id="12" name="Picture 8" descr="C:\Documents and Settings\Администратор\Рабочий стол\открытки\анимация детская, музыка\muzikaa-1138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1428736"/>
            <a:ext cx="4929222" cy="204242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57826"/>
            <a:ext cx="4762500" cy="1500174"/>
          </a:xfrm>
          <a:prstGeom prst="rect">
            <a:avLst/>
          </a:prstGeom>
          <a:noFill/>
        </p:spPr>
      </p:pic>
      <p:pic>
        <p:nvPicPr>
          <p:cNvPr id="3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429264"/>
            <a:ext cx="4572000" cy="1428736"/>
          </a:xfrm>
          <a:prstGeom prst="rect">
            <a:avLst/>
          </a:prstGeom>
          <a:noFill/>
        </p:spPr>
      </p:pic>
      <p:pic>
        <p:nvPicPr>
          <p:cNvPr id="4" name="Picture 10" descr="C:\Documents and Settings\Администратор\Рабочий стол\открытки\анимация детская, музыка\detia-59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357430"/>
            <a:ext cx="4214842" cy="2917967"/>
          </a:xfrm>
          <a:prstGeom prst="rect">
            <a:avLst/>
          </a:prstGeom>
          <a:noFill/>
        </p:spPr>
      </p:pic>
      <p:pic>
        <p:nvPicPr>
          <p:cNvPr id="5" name="Picture 15" descr="C:\Documents and Settings\Администратор\Рабочий стол\открытки\анимация детская, музыка\multyashki-95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643182"/>
            <a:ext cx="2428892" cy="2412141"/>
          </a:xfrm>
          <a:prstGeom prst="rect">
            <a:avLst/>
          </a:prstGeom>
          <a:noFill/>
        </p:spPr>
      </p:pic>
      <p:pic>
        <p:nvPicPr>
          <p:cNvPr id="7" name="Picture 8" descr="C:\Documents and Settings\Администратор\Рабочий стол\открытки\анимация детская, музыка\muzikaa-113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386447"/>
            <a:ext cx="4929222" cy="2042421"/>
          </a:xfrm>
          <a:prstGeom prst="rect">
            <a:avLst/>
          </a:prstGeom>
          <a:noFill/>
        </p:spPr>
      </p:pic>
      <p:pic>
        <p:nvPicPr>
          <p:cNvPr id="17410" name="Picture 2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589247" cy="21193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14950"/>
            <a:ext cx="4762500" cy="1643050"/>
          </a:xfrm>
          <a:prstGeom prst="rect">
            <a:avLst/>
          </a:prstGeom>
          <a:noFill/>
        </p:spPr>
      </p:pic>
      <p:pic>
        <p:nvPicPr>
          <p:cNvPr id="3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357826"/>
            <a:ext cx="4572000" cy="1500174"/>
          </a:xfrm>
          <a:prstGeom prst="rect">
            <a:avLst/>
          </a:prstGeom>
          <a:noFill/>
        </p:spPr>
      </p:pic>
      <p:pic>
        <p:nvPicPr>
          <p:cNvPr id="8" name="Picture 4" descr="C:\Documents and Settings\Администратор\Рабочий стол\открытки\Животные_Анимашки\39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14290"/>
            <a:ext cx="2571768" cy="2263156"/>
          </a:xfrm>
          <a:prstGeom prst="rect">
            <a:avLst/>
          </a:prstGeom>
          <a:noFill/>
        </p:spPr>
      </p:pic>
      <p:pic>
        <p:nvPicPr>
          <p:cNvPr id="4" name="Picture 2" descr="C:\Documents and Settings\Администратор\Рабочий стол\открытки\анимация детская, музыка\detia-66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000240"/>
            <a:ext cx="6941056" cy="3106123"/>
          </a:xfrm>
          <a:prstGeom prst="rect">
            <a:avLst/>
          </a:prstGeom>
          <a:noFill/>
        </p:spPr>
      </p:pic>
      <p:pic>
        <p:nvPicPr>
          <p:cNvPr id="18434" name="Picture 2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0"/>
            <a:ext cx="2851082" cy="233362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0199" y="0"/>
            <a:ext cx="2443801" cy="2000264"/>
          </a:xfrm>
          <a:prstGeom prst="rect">
            <a:avLst/>
          </a:prstGeom>
          <a:noFill/>
        </p:spPr>
      </p:pic>
      <p:pic>
        <p:nvPicPr>
          <p:cNvPr id="4" name="Picture 8" descr="C:\Documents and Settings\Администратор\Рабочий стол\открытки\Животные_Анимашки\72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214422"/>
            <a:ext cx="4725624" cy="4554820"/>
          </a:xfrm>
          <a:prstGeom prst="rect">
            <a:avLst/>
          </a:prstGeom>
          <a:noFill/>
        </p:spPr>
      </p:pic>
      <p:pic>
        <p:nvPicPr>
          <p:cNvPr id="2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57826"/>
            <a:ext cx="4762500" cy="1500174"/>
          </a:xfrm>
          <a:prstGeom prst="rect">
            <a:avLst/>
          </a:prstGeom>
          <a:noFill/>
        </p:spPr>
      </p:pic>
      <p:pic>
        <p:nvPicPr>
          <p:cNvPr id="3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00" y="5357826"/>
            <a:ext cx="4762500" cy="1500174"/>
          </a:xfrm>
          <a:prstGeom prst="rect">
            <a:avLst/>
          </a:prstGeom>
          <a:noFill/>
        </p:spPr>
      </p:pic>
      <p:pic>
        <p:nvPicPr>
          <p:cNvPr id="7" name="Picture 12" descr="C:\Documents and Settings\Администратор\Рабочий стол\открытки\анимация детская, музыка\baby8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2449880"/>
            <a:ext cx="2714644" cy="3034014"/>
          </a:xfrm>
          <a:prstGeom prst="rect">
            <a:avLst/>
          </a:prstGeom>
          <a:noFill/>
        </p:spPr>
      </p:pic>
      <p:pic>
        <p:nvPicPr>
          <p:cNvPr id="12" name="Picture 10" descr="C:\Documents and Settings\Администратор\Рабочий стол\открытки\Животные_Анимашки\257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95735"/>
            <a:ext cx="3643306" cy="216169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0"/>
            <a:ext cx="2851082" cy="2333626"/>
          </a:xfrm>
          <a:prstGeom prst="rect">
            <a:avLst/>
          </a:prstGeom>
          <a:noFill/>
        </p:spPr>
      </p:pic>
      <p:pic>
        <p:nvPicPr>
          <p:cNvPr id="4" name="Picture 4" descr="C:\Documents and Settings\Администратор\Рабочий стол\открытки\анимация детская, музыка\multyashki-7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71480"/>
            <a:ext cx="4286280" cy="5143537"/>
          </a:xfrm>
          <a:prstGeom prst="rect">
            <a:avLst/>
          </a:prstGeom>
          <a:noFill/>
        </p:spPr>
      </p:pic>
      <p:pic>
        <p:nvPicPr>
          <p:cNvPr id="3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00" y="5357826"/>
            <a:ext cx="4762500" cy="1500174"/>
          </a:xfrm>
          <a:prstGeom prst="rect">
            <a:avLst/>
          </a:prstGeom>
          <a:noFill/>
        </p:spPr>
      </p:pic>
      <p:pic>
        <p:nvPicPr>
          <p:cNvPr id="5" name="Picture 2" descr="C:\Documents and Settings\Администратор\Рабочий стол\открытки\Животные_Анимашки\59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2857496"/>
            <a:ext cx="2596615" cy="1571636"/>
          </a:xfrm>
          <a:prstGeom prst="rect">
            <a:avLst/>
          </a:prstGeom>
          <a:noFill/>
        </p:spPr>
      </p:pic>
      <p:pic>
        <p:nvPicPr>
          <p:cNvPr id="7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57826"/>
            <a:ext cx="4762500" cy="150017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Администратор\Рабочий стол\открытки\Животные_Анимашки\38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0"/>
            <a:ext cx="6500858" cy="5643578"/>
          </a:xfrm>
          <a:prstGeom prst="rect">
            <a:avLst/>
          </a:prstGeom>
          <a:noFill/>
        </p:spPr>
      </p:pic>
      <p:pic>
        <p:nvPicPr>
          <p:cNvPr id="3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29264"/>
            <a:ext cx="4762500" cy="1428736"/>
          </a:xfrm>
          <a:prstGeom prst="rect">
            <a:avLst/>
          </a:prstGeom>
          <a:noFill/>
        </p:spPr>
      </p:pic>
      <p:pic>
        <p:nvPicPr>
          <p:cNvPr id="4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429264"/>
            <a:ext cx="4500562" cy="1428736"/>
          </a:xfrm>
          <a:prstGeom prst="rect">
            <a:avLst/>
          </a:prstGeom>
          <a:noFill/>
        </p:spPr>
      </p:pic>
      <p:pic>
        <p:nvPicPr>
          <p:cNvPr id="8196" name="Picture 4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51082" cy="233362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Администратор\Рабочий стол\открытки\Животные_Анимашки\49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286168"/>
            <a:ext cx="6143636" cy="4251395"/>
          </a:xfrm>
          <a:prstGeom prst="rect">
            <a:avLst/>
          </a:prstGeom>
          <a:noFill/>
        </p:spPr>
      </p:pic>
      <p:pic>
        <p:nvPicPr>
          <p:cNvPr id="2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57826"/>
            <a:ext cx="4762500" cy="1500174"/>
          </a:xfrm>
          <a:prstGeom prst="rect">
            <a:avLst/>
          </a:prstGeom>
          <a:noFill/>
        </p:spPr>
      </p:pic>
      <p:pic>
        <p:nvPicPr>
          <p:cNvPr id="3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5357826"/>
            <a:ext cx="4762500" cy="1500174"/>
          </a:xfrm>
          <a:prstGeom prst="rect">
            <a:avLst/>
          </a:prstGeom>
          <a:noFill/>
        </p:spPr>
      </p:pic>
      <p:pic>
        <p:nvPicPr>
          <p:cNvPr id="5" name="Picture 8" descr="C:\Documents and Settings\Администратор\Рабочий стол\открытки\Животные_Анимашки\19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214686"/>
            <a:ext cx="2214578" cy="2214578"/>
          </a:xfrm>
          <a:prstGeom prst="rect">
            <a:avLst/>
          </a:prstGeom>
          <a:noFill/>
        </p:spPr>
      </p:pic>
      <p:pic>
        <p:nvPicPr>
          <p:cNvPr id="6" name="Picture 3" descr="C:\Documents and Settings\Администратор\Рабочий стол\открытки\Разделители глав_gif\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57826"/>
            <a:ext cx="4762500" cy="1500174"/>
          </a:xfrm>
          <a:prstGeom prst="rect">
            <a:avLst/>
          </a:prstGeom>
          <a:noFill/>
        </p:spPr>
      </p:pic>
      <p:pic>
        <p:nvPicPr>
          <p:cNvPr id="21506" name="Picture 2" descr="C:\Documents and Settings\Администратор\Рабочий стол\открытки\Анимация\������_�.jpe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880165" cy="235743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7</Words>
  <Application>Microsoft Office PowerPoint</Application>
  <PresentationFormat>Экран (4:3)</PresentationFormat>
  <Paragraphs>3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Зоосад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Автор песни Поплянова Ирина Автор презентации Поисеева Александра 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Виталий</dc:creator>
  <cp:lastModifiedBy>Шура</cp:lastModifiedBy>
  <cp:revision>52</cp:revision>
  <dcterms:created xsi:type="dcterms:W3CDTF">2010-11-05T11:39:53Z</dcterms:created>
  <dcterms:modified xsi:type="dcterms:W3CDTF">2017-02-21T12:55:24Z</dcterms:modified>
</cp:coreProperties>
</file>