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4" r:id="rId4"/>
    <p:sldId id="260" r:id="rId5"/>
    <p:sldId id="271" r:id="rId6"/>
    <p:sldId id="261" r:id="rId7"/>
    <p:sldId id="280" r:id="rId8"/>
    <p:sldId id="275" r:id="rId9"/>
    <p:sldId id="277" r:id="rId10"/>
    <p:sldId id="287" r:id="rId11"/>
    <p:sldId id="278" r:id="rId12"/>
    <p:sldId id="268" r:id="rId13"/>
    <p:sldId id="258" r:id="rId14"/>
    <p:sldId id="276" r:id="rId15"/>
    <p:sldId id="257" r:id="rId16"/>
    <p:sldId id="263" r:id="rId17"/>
    <p:sldId id="269" r:id="rId18"/>
    <p:sldId id="285" r:id="rId19"/>
    <p:sldId id="274" r:id="rId20"/>
    <p:sldId id="279" r:id="rId21"/>
    <p:sldId id="283" r:id="rId22"/>
    <p:sldId id="264" r:id="rId23"/>
    <p:sldId id="282" r:id="rId24"/>
    <p:sldId id="266" r:id="rId25"/>
    <p:sldId id="267" r:id="rId26"/>
    <p:sldId id="265" r:id="rId27"/>
    <p:sldId id="259" r:id="rId28"/>
    <p:sldId id="281" r:id="rId29"/>
    <p:sldId id="262" r:id="rId30"/>
    <p:sldId id="27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99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2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sah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66601-7B36-4A94-AC46-D2DE57CDCB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24512"/>
      </p:ext>
    </p:extLst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D1A7-AB53-4290-9093-E1922AE1EB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3981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5C447-5F02-49B6-AED6-C33E3FEA2C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37188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45DD3-EE20-4FF8-866E-574FAA83FB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31972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C47CD-E2B7-4F5E-BAED-B9AB4D3560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81443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0C051-DA9E-4A8A-8EFB-2C57C94F1A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06863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B5AB0-A1C3-47F9-8223-CEBBA38C52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5260"/>
      </p:ext>
    </p:extLst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C304D-1A77-447C-9A9E-571F2CE2F3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0025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9543F-3836-43A4-AD74-9AE78519A6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51566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999F-4C59-4AE6-9462-720FCF8A6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24688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ah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EF21-C66A-47C8-840E-EF1BE4C2CB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86360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5DBFC-9674-443C-B578-D3CDC88160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ah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</a:rPr>
              <a:t>ПРИРОДНЫЕ ЯВЛЕНИЯ</a:t>
            </a:r>
          </a:p>
        </p:txBody>
      </p:sp>
      <p:pic>
        <p:nvPicPr>
          <p:cNvPr id="20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061075"/>
            <a:ext cx="8229600" cy="796925"/>
          </a:xfrm>
          <a:noFill/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ЗАКАТ</a:t>
            </a:r>
          </a:p>
        </p:txBody>
      </p:sp>
      <p:pic>
        <p:nvPicPr>
          <p:cNvPr id="11267" name="Picture 5" descr="Зак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620000" cy="5715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6746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3950"/>
            <a:ext cx="8229600" cy="6540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НОЧЬ</a:t>
            </a:r>
          </a:p>
        </p:txBody>
      </p:sp>
      <p:pic>
        <p:nvPicPr>
          <p:cNvPr id="12291" name="Picture 6" descr="MPj04024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5292725" cy="3527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7" descr="MPj040122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08512" cy="36861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21388"/>
            <a:ext cx="8229600" cy="6381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НЕБО</a:t>
            </a:r>
          </a:p>
        </p:txBody>
      </p:sp>
      <p:pic>
        <p:nvPicPr>
          <p:cNvPr id="13315" name="Picture 3" descr="MPj04025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15888"/>
            <a:ext cx="7232650" cy="57864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949950"/>
            <a:ext cx="8229600" cy="6524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ОБЛАКА</a:t>
            </a:r>
          </a:p>
        </p:txBody>
      </p:sp>
      <p:pic>
        <p:nvPicPr>
          <p:cNvPr id="14339" name="Picture 6" descr="P010040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88338" cy="546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734050"/>
            <a:ext cx="8229600" cy="8683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ОБЛАЧНОСТЬ</a:t>
            </a:r>
          </a:p>
        </p:txBody>
      </p:sp>
      <p:pic>
        <p:nvPicPr>
          <p:cNvPr id="15363" name="Picture 10" descr="j0409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8128000" cy="5416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-3873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949950"/>
            <a:ext cx="8229600" cy="6381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99"/>
                </a:solidFill>
              </a:rPr>
              <a:t>ТУЧИ</a:t>
            </a:r>
          </a:p>
        </p:txBody>
      </p:sp>
      <p:pic>
        <p:nvPicPr>
          <p:cNvPr id="16387" name="Picture 7" descr="P0106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32813" cy="5622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3873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949950"/>
            <a:ext cx="8229600" cy="6524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ДОЖДЬ</a:t>
            </a:r>
          </a:p>
        </p:txBody>
      </p:sp>
      <p:pic>
        <p:nvPicPr>
          <p:cNvPr id="17411" name="Picture 6" descr="MPj041008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8128000" cy="5416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92825"/>
            <a:ext cx="8229600" cy="5683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ГРОЗА</a:t>
            </a:r>
          </a:p>
        </p:txBody>
      </p:sp>
      <p:pic>
        <p:nvPicPr>
          <p:cNvPr id="18435" name="Picture 3" descr="MPj040142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7200900" cy="5759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021388"/>
            <a:ext cx="8229600" cy="6524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МОЛНИЯ</a:t>
            </a:r>
          </a:p>
        </p:txBody>
      </p:sp>
      <p:pic>
        <p:nvPicPr>
          <p:cNvPr id="19459" name="Picture 6" descr="MPj040046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15325" cy="5540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132513"/>
            <a:ext cx="8229600" cy="7254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РАДУГА</a:t>
            </a:r>
          </a:p>
        </p:txBody>
      </p:sp>
      <p:pic>
        <p:nvPicPr>
          <p:cNvPr id="20483" name="Picture 5" descr="P01068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275638" cy="5446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949950"/>
            <a:ext cx="8229600" cy="711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ВЕСНА</a:t>
            </a:r>
          </a:p>
        </p:txBody>
      </p:sp>
      <p:pic>
        <p:nvPicPr>
          <p:cNvPr id="3075" name="Picture 3" descr="MPj03996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997700" cy="5599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021388"/>
            <a:ext cx="8229600" cy="6524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РАДУГА</a:t>
            </a:r>
          </a:p>
        </p:txBody>
      </p:sp>
      <p:pic>
        <p:nvPicPr>
          <p:cNvPr id="21507" name="Picture 5" descr="P0106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65100"/>
            <a:ext cx="854075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5876925"/>
            <a:ext cx="8229600" cy="7969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ВЕТЕР</a:t>
            </a:r>
          </a:p>
        </p:txBody>
      </p:sp>
      <p:pic>
        <p:nvPicPr>
          <p:cNvPr id="22531" name="Picture 7" descr="MPj04014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064500" cy="5373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876925"/>
            <a:ext cx="8229600" cy="7969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ТУМАН</a:t>
            </a:r>
          </a:p>
        </p:txBody>
      </p:sp>
      <p:pic>
        <p:nvPicPr>
          <p:cNvPr id="23555" name="Picture 5" descr="P0107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31212" cy="55546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3873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98963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ТУМАН</a:t>
            </a:r>
          </a:p>
        </p:txBody>
      </p:sp>
      <p:pic>
        <p:nvPicPr>
          <p:cNvPr id="24579" name="Picture 4" descr="P0107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7567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021388"/>
            <a:ext cx="8229600" cy="6524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РОСА</a:t>
            </a:r>
          </a:p>
        </p:txBody>
      </p:sp>
      <p:pic>
        <p:nvPicPr>
          <p:cNvPr id="25603" name="Picture 6" descr="MPj040687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88913"/>
            <a:ext cx="3746500" cy="56165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458788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876925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РОСА</a:t>
            </a:r>
          </a:p>
        </p:txBody>
      </p:sp>
      <p:pic>
        <p:nvPicPr>
          <p:cNvPr id="26627" name="Picture 6" descr="MPj04015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848600" cy="523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876925"/>
            <a:ext cx="8229600" cy="7826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ЛИСТОПАД</a:t>
            </a:r>
          </a:p>
        </p:txBody>
      </p:sp>
      <p:pic>
        <p:nvPicPr>
          <p:cNvPr id="27651" name="Picture 5" descr="P0107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2169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805488"/>
            <a:ext cx="8229600" cy="7826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ЛИСТОПАД</a:t>
            </a:r>
          </a:p>
        </p:txBody>
      </p:sp>
      <p:pic>
        <p:nvPicPr>
          <p:cNvPr id="28675" name="Picture 9" descr="MPj04075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848600" cy="523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876925"/>
            <a:ext cx="8229600" cy="6524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ИНЕЙ</a:t>
            </a:r>
          </a:p>
        </p:txBody>
      </p:sp>
      <p:pic>
        <p:nvPicPr>
          <p:cNvPr id="29699" name="Picture 5" descr="P0107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137525" cy="53609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458788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949950"/>
            <a:ext cx="8229600" cy="711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СНЕГ</a:t>
            </a:r>
          </a:p>
        </p:txBody>
      </p:sp>
      <p:pic>
        <p:nvPicPr>
          <p:cNvPr id="30723" name="Picture 6" descr="MPj03996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854825" cy="5484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-3873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805488"/>
            <a:ext cx="8229600" cy="8699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ВЕСНА</a:t>
            </a:r>
          </a:p>
        </p:txBody>
      </p:sp>
      <p:pic>
        <p:nvPicPr>
          <p:cNvPr id="4099" name="Picture 5" descr="P0107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8072437" cy="53371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805488"/>
            <a:ext cx="8229600" cy="7254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ЛЕДОХОД</a:t>
            </a:r>
          </a:p>
        </p:txBody>
      </p:sp>
      <p:pic>
        <p:nvPicPr>
          <p:cNvPr id="31747" name="Picture 6" descr="P01004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993062" cy="5259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3873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876925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ЛЕТО</a:t>
            </a:r>
          </a:p>
        </p:txBody>
      </p:sp>
      <p:pic>
        <p:nvPicPr>
          <p:cNvPr id="5123" name="Picture 4" descr="P0106790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88338" cy="546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531813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876925"/>
            <a:ext cx="8229600" cy="7826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ОСЕНЬ</a:t>
            </a:r>
          </a:p>
        </p:txBody>
      </p:sp>
      <p:pic>
        <p:nvPicPr>
          <p:cNvPr id="6147" name="Picture 5" descr="P0106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08963" cy="54086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734050"/>
            <a:ext cx="8229600" cy="9413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ЗИМА</a:t>
            </a:r>
          </a:p>
        </p:txBody>
      </p:sp>
      <p:pic>
        <p:nvPicPr>
          <p:cNvPr id="7171" name="Picture 5" descr="P010711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286750" cy="54594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1813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80548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ЗИМА</a:t>
            </a:r>
          </a:p>
        </p:txBody>
      </p:sp>
      <p:pic>
        <p:nvPicPr>
          <p:cNvPr id="8195" name="Picture 4" descr="P0107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358188" cy="5507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949950"/>
            <a:ext cx="8229600" cy="7826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99"/>
                </a:solidFill>
              </a:rPr>
              <a:t>ВОСХОД</a:t>
            </a:r>
          </a:p>
        </p:txBody>
      </p:sp>
      <p:pic>
        <p:nvPicPr>
          <p:cNvPr id="9219" name="Picture 9" descr="j0401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7366000" cy="589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092825"/>
            <a:ext cx="8229600" cy="4381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99"/>
                </a:solidFill>
              </a:rPr>
              <a:t>СУМЕРКИ</a:t>
            </a:r>
          </a:p>
        </p:txBody>
      </p:sp>
      <p:pic>
        <p:nvPicPr>
          <p:cNvPr id="10243" name="Picture 6" descr="MPj04073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7200900" cy="5761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-387350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31</Words>
  <Application>Microsoft Office PowerPoint</Application>
  <PresentationFormat>Экран (4:3)</PresentationFormat>
  <Paragraphs>30</Paragraphs>
  <Slides>30</Slides>
  <Notes>0</Notes>
  <HiddenSlides>0</HiddenSlides>
  <MMClips>24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 Black</vt:lpstr>
      <vt:lpstr>Оформление по умолчанию</vt:lpstr>
      <vt:lpstr>ПРИРОДНЫЕ ЯВЛЕНИЯ</vt:lpstr>
      <vt:lpstr>ВЕСНА</vt:lpstr>
      <vt:lpstr>ВЕСНА</vt:lpstr>
      <vt:lpstr>ЛЕТО</vt:lpstr>
      <vt:lpstr>ОСЕНЬ</vt:lpstr>
      <vt:lpstr>ЗИМА</vt:lpstr>
      <vt:lpstr>ЗИМА</vt:lpstr>
      <vt:lpstr>ВОСХОД</vt:lpstr>
      <vt:lpstr>СУМЕРКИ</vt:lpstr>
      <vt:lpstr>ЗАКАТ</vt:lpstr>
      <vt:lpstr>НОЧЬ</vt:lpstr>
      <vt:lpstr>НЕБО</vt:lpstr>
      <vt:lpstr>ОБЛАКА</vt:lpstr>
      <vt:lpstr>ОБЛАЧНОСТЬ</vt:lpstr>
      <vt:lpstr>ТУЧИ</vt:lpstr>
      <vt:lpstr>ДОЖДЬ</vt:lpstr>
      <vt:lpstr>ГРОЗА</vt:lpstr>
      <vt:lpstr>МОЛНИЯ</vt:lpstr>
      <vt:lpstr>РАДУГА</vt:lpstr>
      <vt:lpstr>РАДУГА</vt:lpstr>
      <vt:lpstr>ВЕТЕР</vt:lpstr>
      <vt:lpstr>ТУМАН</vt:lpstr>
      <vt:lpstr>ТУМАН</vt:lpstr>
      <vt:lpstr>РОСА</vt:lpstr>
      <vt:lpstr>РОСА</vt:lpstr>
      <vt:lpstr>ЛИСТОПАД</vt:lpstr>
      <vt:lpstr>ЛИСТОПАД</vt:lpstr>
      <vt:lpstr>ИНЕЙ</vt:lpstr>
      <vt:lpstr>СНЕГ</vt:lpstr>
      <vt:lpstr>ЛЕДОХОД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ЯВЛЕНИЯ</dc:title>
  <dc:creator>viki</dc:creator>
  <cp:lastModifiedBy>Sergey</cp:lastModifiedBy>
  <cp:revision>12</cp:revision>
  <dcterms:created xsi:type="dcterms:W3CDTF">2006-10-16T15:20:02Z</dcterms:created>
  <dcterms:modified xsi:type="dcterms:W3CDTF">2017-02-26T16:36:24Z</dcterms:modified>
</cp:coreProperties>
</file>