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99"/>
    <a:srgbClr val="CCECFF"/>
    <a:srgbClr val="FFFFCC"/>
    <a:srgbClr val="FFFF99"/>
    <a:srgbClr val="66FF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3" autoAdjust="0"/>
    <p:restoredTop sz="94300" autoAdjust="0"/>
  </p:normalViewPr>
  <p:slideViewPr>
    <p:cSldViewPr>
      <p:cViewPr varScale="1">
        <p:scale>
          <a:sx n="82" d="100"/>
          <a:sy n="82" d="100"/>
        </p:scale>
        <p:origin x="679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94090-573F-496B-AB19-DB92717DA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E3466-1FB5-4197-8416-B28C4272C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22488-BD9B-4AC1-99A1-CED97A403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F24C6-EDAA-447B-AF9E-97C6CFE49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E141E-E5ED-4868-9867-7654E3F65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C811D-E471-4BD3-9E71-09C98917E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8DE61-57FC-4894-8E58-4B9E0817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7A4B-9D3E-429A-8C4D-CED9F957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E4664-A7C4-4D6B-B07A-7215F3268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E9AD0-AB30-41BA-BE7A-F33CDFEB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1B96D-ACE1-4FFA-A4AB-D70407AA3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5DEDFF-5721-424A-B831-D3E2C175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audio" Target="../media/audio12.wav"/><Relationship Id="rId7" Type="http://schemas.openxmlformats.org/officeDocument/2006/relationships/image" Target="../media/image2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ah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ah-RU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39175" cy="6483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00240"/>
            <a:ext cx="4357717" cy="422593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714356"/>
            <a:ext cx="1500198" cy="132715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214422"/>
            <a:ext cx="1328740" cy="1285884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000240"/>
            <a:ext cx="1581153" cy="143827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643314"/>
            <a:ext cx="1436690" cy="135732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429132"/>
            <a:ext cx="1643074" cy="147320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7740650" y="6308725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4.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419475" y="1052513"/>
            <a:ext cx="2303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FF3300"/>
                </a:solidFill>
              </a:rPr>
              <a:t>5</a:t>
            </a:r>
            <a:endParaRPr lang="ru-RU" sz="30000" b="1">
              <a:solidFill>
                <a:srgbClr val="FF3300"/>
              </a:solidFill>
            </a:endParaRPr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5.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143248"/>
            <a:ext cx="4464050" cy="34655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-1179513"/>
            <a:ext cx="1296988" cy="946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428604"/>
            <a:ext cx="1296988" cy="114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-1323975"/>
            <a:ext cx="1039812" cy="10556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-1250950"/>
            <a:ext cx="1377950" cy="8461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-1395413"/>
            <a:ext cx="1147762" cy="9001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143116"/>
            <a:ext cx="1420812" cy="9763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7740650" y="6308725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5.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85728"/>
            <a:ext cx="1296988" cy="114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143116"/>
            <a:ext cx="1420812" cy="9763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143116"/>
            <a:ext cx="1420812" cy="9763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85728"/>
            <a:ext cx="1296988" cy="114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25 0.08346 L -0.71649 0.083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0578E-6 C -0.00087 -0.01064 -0.00157 -0.02128 0.01423 -0.03584 C 0.03003 -0.05041 0.07812 -0.07862 0.09513 -0.08671 C 0.11215 -0.0948 0.10833 -0.08509 0.11579 -0.08463 C 0.12326 -0.08417 0.13038 -0.08787 0.13958 -0.08463 C 0.14861 -0.08139 0.16215 -0.06867 0.17135 -0.06544 C 0.18055 -0.0622 0.1842 -0.06359 0.19513 -0.06544 C 0.20607 -0.06729 0.22777 -0.07029 0.23645 -0.07607 C 0.24513 -0.08185 0.24635 -0.09064 0.24757 -0.09943 " pathEditMode="relative" ptsTypes="aaaaaaaaA">
                                      <p:cBhvr>
                                        <p:cTn id="13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0.01318 C -0.04289 0.01526 -0.05053 0.04393 -0.05261 0.06289 C -0.05469 0.08185 -0.05122 0.09063 -0.04775 0.10081 C -0.04428 0.11098 -0.03698 0.11468 -0.03195 0.12416 C -0.02691 0.13364 -0.02014 0.14497 -0.01771 0.15792 C -0.01528 0.17086 -0.01459 0.18867 -0.01771 0.20231 C -0.02084 0.21572 -0.03195 0.22774 -0.03664 0.24046 C -0.04132 0.25318 -0.04688 0.26034 -0.04619 0.27838 C -0.04549 0.29641 -0.03698 0.33202 -0.03195 0.34821 C -0.02691 0.36439 -0.02414 0.36439 -0.01615 0.37572 C -0.00815 0.38705 0.00365 0.40139 0.01563 0.4159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5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7168E-6 C -0.04843 0.01248 -0.09687 0.02497 -0.12222 0.03815 C -0.14757 0.05179 -0.1493 0.06589 -0.15243 0.08046 C -0.15555 0.09526 -0.14652 0.11214 -0.14132 0.12694 C -0.13611 0.14173 -0.1243 0.15237 -0.12066 0.16925 C -0.11701 0.18613 -0.11562 0.2148 -0.11909 0.22844 C -0.12257 0.24208 -0.13368 0.24555 -0.14132 0.25156 C -0.14895 0.25757 -0.16111 0.25364 -0.1651 0.26428 C -0.16909 0.27491 -0.16354 0.3015 -0.1651 0.31514 C -0.16666 0.32878 -0.1677 0.3378 -0.17465 0.34682 C -0.18159 0.35584 -0.19618 0.3674 -0.20642 0.36994 C -0.21666 0.37248 -0.22638 0.36092 -0.23663 0.36162 C -0.24687 0.36231 -0.25763 0.36832 -0.26823 0.37433 " pathEditMode="relative" rAng="0" ptsTypes="aaaaaaaaaaaaA">
                                      <p:cBhvr>
                                        <p:cTn id="19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34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35 0.06289 C -0.06858 0.10081 -0.05782 0.13873 -0.04601 0.16023 C -0.03421 0.18174 -0.02153 0.18243 -0.00798 0.19191 C 0.00556 0.20139 0.02362 0.20231 0.0349 0.21734 C 0.04619 0.23237 0.06268 0.2659 0.06025 0.28278 C 0.05782 0.29966 0.03369 0.30405 0.02066 0.31885 C 0.00764 0.33364 -0.01406 0.35607 -0.01754 0.37156 C -0.021 0.38705 -0.00902 0.40301 5E-6 0.41179 C 0.00903 0.42058 0.02275 0.41896 0.03646 0.42451 C 0.05018 0.43006 0.07292 0.43468 0.08247 0.44555 C 0.09202 0.45642 0.08837 0.47977 0.09358 0.48994 C 0.09879 0.50012 0.10174 0.50474 0.11424 0.50682 C 0.12674 0.5089 0.15417 0.51075 0.16823 0.50266 C 0.1823 0.49457 0.19185 0.47376 0.19844 0.45827 C 0.20504 0.44278 0.20122 0.4252 0.20782 0.40971 C 0.21441 0.39422 0.22657 0.38197 0.23803 0.36532 C 0.24948 0.34867 0.26285 0.32948 0.27622 0.31029 " pathEditMode="relative" ptsTypes="aaaaaaaaaaaaaaaaA">
                                      <p:cBhvr>
                                        <p:cTn id="22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0.0867 C 0.02882 0.10936 0.04566 0.13179 0.05174 0.15006 C 0.05782 0.16832 0.05469 0.18844 0.04861 0.19653 C 0.04254 0.20462 0.02657 0.19722 0.01528 0.19861 C 0.004 0.2 -0.01163 0.19977 -0.01961 0.20508 C -0.0276 0.2104 -0.03073 0.22127 -0.03229 0.23029 C -0.03385 0.2393 -0.03264 0.2511 -0.02916 0.25988 C -0.02569 0.26867 -0.01736 0.26913 -0.01163 0.28323 C -0.0059 0.29734 0.00677 0.33225 0.00573 0.34451 C 0.00469 0.35676 -0.00729 0.35399 -0.01805 0.35722 C -0.02882 0.36046 -0.05069 0.36092 -0.05937 0.36347 C -0.06805 0.36601 -0.06649 0.36347 -0.07048 0.37202 C -0.07448 0.38058 -0.08316 0.39607 -0.08316 0.41433 C -0.08316 0.4326 -0.06545 0.46451 -0.07048 0.48185 C -0.07552 0.49919 -0.09705 0.51191 -0.11336 0.51792 C -0.12968 0.52393 -0.15225 0.51167 -0.16892 0.51792 C -0.18559 0.52416 -0.2059 0.54774 -0.21336 0.55584 " pathEditMode="relative" ptsTypes="aaaaaaaaaaaaaaaaA">
                                      <p:cBhvr>
                                        <p:cTn id="25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ги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1 -0.00185 C -0.11268 -0.01642 -0.13837 -0.03075 -0.15816 -0.04 C -0.17795 -0.04925 -0.19445 -0.04347 -0.20573 -0.05688 C -0.21702 -0.07029 -0.21997 -0.10335 -0.22639 -0.12023 C -0.23281 -0.13711 -0.23281 -0.14844 -0.24393 -0.15838 C -0.25504 -0.16832 -0.27899 -0.17457 -0.29306 -0.17942 C -0.30712 -0.18428 -0.31875 -0.18266 -0.32795 -0.18798 C -0.33715 -0.19329 -0.34514 -0.20231 -0.34861 -0.2111 C -0.35208 -0.21988 -0.35313 -0.23214 -0.34861 -0.24069 C -0.3441 -0.24925 -0.32986 -0.25526 -0.3217 -0.26196 C -0.31354 -0.26867 -0.30643 -0.27098 -0.29948 -0.28092 C -0.29254 -0.29087 -0.28351 -0.31191 -0.28038 -0.32116 C -0.27726 -0.3304 -0.27726 -0.32925 -0.28038 -0.33595 C -0.28351 -0.34266 -0.29236 -0.35491 -0.29948 -0.36116 C -0.3066 -0.3674 -0.31511 -0.36532 -0.32327 -0.37387 C -0.33143 -0.38243 -0.34445 -0.40324 -0.34861 -0.41202 C -0.35278 -0.42081 -0.35052 -0.42196 -0.34861 -0.42682 C -0.3467 -0.43168 -0.34549 -0.43538 -0.3375 -0.44162 C -0.32952 -0.44786 -0.31215 -0.45179 -0.30104 -0.46474 C -0.28993 -0.47769 -0.27743 -0.49688 -0.27083 -0.51977 C -0.26424 -0.54266 -0.25486 -0.58844 -0.26129 -0.60231 C -0.26771 -0.61618 -0.28837 -0.60925 -0.30903 -0.60231 " pathEditMode="relative" rAng="0" ptsTypes="aaaaaaaaaaaaaaaaaaaaaA">
                                      <p:cBhvr>
                                        <p:cTn id="28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33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0578E-6 C -0.00087 -0.01064 -0.00157 -0.02128 0.01423 -0.03584 C 0.03003 -0.05041 0.07812 -0.07862 0.09513 -0.08671 C 0.11215 -0.0948 0.10833 -0.08509 0.11579 -0.08463 C 0.12326 -0.08417 0.13038 -0.08787 0.13958 -0.08463 C 0.14861 -0.08139 0.16215 -0.06867 0.17135 -0.06544 C 0.18055 -0.0622 0.1842 -0.06359 0.19513 -0.06544 C 0.20607 -0.06729 0.22777 -0.07029 0.23645 -0.07607 C 0.24513 -0.08185 0.24635 -0.09064 0.24757 -0.09943 " pathEditMode="relative" ptsTypes="aaaaaaa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1 -0.00185 C -0.11268 -0.01642 -0.13837 -0.03075 -0.15816 -0.04 C -0.17795 -0.04925 -0.19445 -0.04347 -0.20573 -0.05688 C -0.21702 -0.07029 -0.21997 -0.10335 -0.22639 -0.12023 C -0.23281 -0.13711 -0.23281 -0.14844 -0.24393 -0.15838 C -0.25504 -0.16832 -0.27899 -0.17457 -0.29306 -0.17942 C -0.30712 -0.18428 -0.31875 -0.18266 -0.32795 -0.18798 C -0.33715 -0.19329 -0.34514 -0.20231 -0.34861 -0.2111 C -0.35208 -0.21988 -0.35313 -0.23214 -0.34861 -0.24069 C -0.3441 -0.24925 -0.32986 -0.25526 -0.3217 -0.26196 C -0.31354 -0.26867 -0.30643 -0.27098 -0.29948 -0.28092 C -0.29254 -0.29087 -0.28351 -0.31191 -0.28038 -0.32116 C -0.27726 -0.3304 -0.27726 -0.32925 -0.28038 -0.33595 C -0.28351 -0.34266 -0.29236 -0.35491 -0.29948 -0.36116 C -0.3066 -0.3674 -0.31511 -0.36532 -0.32327 -0.37387 C -0.33143 -0.38243 -0.34445 -0.40324 -0.34861 -0.41202 C -0.35278 -0.42081 -0.35052 -0.42196 -0.34861 -0.42682 C -0.3467 -0.43168 -0.34549 -0.43538 -0.3375 -0.44162 C -0.32952 -0.44786 -0.31215 -0.45179 -0.30104 -0.46474 C -0.28993 -0.47769 -0.27743 -0.49688 -0.27083 -0.51977 C -0.26424 -0.54266 -0.25486 -0.58844 -0.26129 -0.60231 C -0.26771 -0.61618 -0.28837 -0.60925 -0.30903 -0.60231 " pathEditMode="relative" rAng="0" ptsTypes="aaaaaaaaaaaaaaaaaaaa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33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1 -0.00185 C -0.11268 -0.01642 -0.13837 -0.03075 -0.15816 -0.04 C -0.17795 -0.04925 -0.19445 -0.04347 -0.20573 -0.05688 C -0.21702 -0.07029 -0.21997 -0.10335 -0.22639 -0.12023 C -0.23281 -0.13711 -0.23281 -0.14844 -0.24393 -0.15838 C -0.25504 -0.16832 -0.27899 -0.17457 -0.29306 -0.17942 C -0.30712 -0.18428 -0.31875 -0.18266 -0.32795 -0.18798 C -0.33715 -0.19329 -0.34514 -0.20231 -0.34861 -0.2111 C -0.35208 -0.21988 -0.35313 -0.23214 -0.34861 -0.24069 C -0.3441 -0.24925 -0.32986 -0.25526 -0.3217 -0.26196 C -0.31354 -0.26867 -0.30643 -0.27098 -0.29948 -0.28092 C -0.29254 -0.29087 -0.28351 -0.31191 -0.28038 -0.32116 C -0.27726 -0.3304 -0.27726 -0.32925 -0.28038 -0.33595 C -0.28351 -0.34266 -0.29236 -0.35491 -0.29948 -0.36116 C -0.3066 -0.3674 -0.31511 -0.36532 -0.32327 -0.37387 C -0.33143 -0.38243 -0.34445 -0.40324 -0.34861 -0.41202 C -0.35278 -0.42081 -0.35052 -0.42196 -0.34861 -0.42682 C -0.3467 -0.43168 -0.34549 -0.43538 -0.3375 -0.44162 C -0.32952 -0.44786 -0.31215 -0.45179 -0.30104 -0.46474 C -0.28993 -0.47769 -0.27743 -0.49688 -0.27083 -0.51977 C -0.26424 -0.54266 -0.25486 -0.58844 -0.26129 -0.60231 C -0.26771 -0.61618 -0.28837 -0.60925 -0.30903 -0.60231 " pathEditMode="relative" rAng="0" ptsTypes="aaaaaaaaaaaaaaaaaaaa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33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0578E-6 C -0.00087 -0.01064 -0.00157 -0.02128 0.01423 -0.03584 C 0.03003 -0.05041 0.07812 -0.07862 0.09513 -0.08671 C 0.11215 -0.0948 0.10833 -0.08509 0.11579 -0.08463 C 0.12326 -0.08417 0.13038 -0.08787 0.13958 -0.08463 C 0.14861 -0.08139 0.16215 -0.06867 0.17135 -0.06544 C 0.18055 -0.0622 0.1842 -0.06359 0.19513 -0.06544 C 0.20607 -0.06729 0.22777 -0.07029 0.23645 -0.07607 C 0.24513 -0.08185 0.24635 -0.09064 0.24757 -0.09943 " pathEditMode="relative" ptsTypes="aaaaaaa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  <p:bldP spid="665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419475" y="1052513"/>
            <a:ext cx="2303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FF3300"/>
                </a:solidFill>
              </a:rPr>
              <a:t>6</a:t>
            </a:r>
            <a:endParaRPr lang="ru-RU" sz="30000" b="1">
              <a:solidFill>
                <a:srgbClr val="FF3300"/>
              </a:solidFill>
            </a:endParaRP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6.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71675"/>
            <a:ext cx="5715039" cy="47704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1223962" cy="9826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781300"/>
            <a:ext cx="1223963" cy="9826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1557338"/>
            <a:ext cx="1223963" cy="9826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620713"/>
            <a:ext cx="1223962" cy="9826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223963" cy="9826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476250"/>
            <a:ext cx="1223962" cy="9826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1223962" cy="9826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7740650" y="6308725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6.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419475" y="1052513"/>
            <a:ext cx="2303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FF3300"/>
                </a:solidFill>
              </a:rPr>
              <a:t>7</a:t>
            </a:r>
            <a:endParaRPr lang="ru-RU" sz="30000" b="1">
              <a:solidFill>
                <a:srgbClr val="FF3300"/>
              </a:solidFill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7.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65175"/>
            <a:ext cx="4357718" cy="5035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85794"/>
            <a:ext cx="3857652" cy="530703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7740650" y="6308725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7.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419475" y="1052513"/>
            <a:ext cx="2303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FF3300"/>
                </a:solidFill>
              </a:rPr>
              <a:t>8</a:t>
            </a:r>
            <a:endParaRPr lang="ru-RU" sz="30000" b="1">
              <a:solidFill>
                <a:srgbClr val="FF3300"/>
              </a:solidFill>
            </a:endParaRP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8.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643314"/>
            <a:ext cx="5286411" cy="284638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214554"/>
            <a:ext cx="1368425" cy="8969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28604"/>
            <a:ext cx="1231900" cy="85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549275"/>
            <a:ext cx="1511300" cy="6969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714356"/>
            <a:ext cx="1216025" cy="8905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1857364"/>
            <a:ext cx="1111250" cy="13954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857364"/>
            <a:ext cx="1497012" cy="7381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571612"/>
            <a:ext cx="1368425" cy="6111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1479550" cy="692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357430"/>
            <a:ext cx="1403350" cy="1250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16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571612"/>
            <a:ext cx="542925" cy="17954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357563"/>
            <a:ext cx="455613" cy="15065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2718" name="Picture 1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692150"/>
            <a:ext cx="542925" cy="17954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7740650" y="6308725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8.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 animBg="1"/>
      <p:bldP spid="727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419475" y="1052513"/>
            <a:ext cx="2303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FF3300"/>
                </a:solidFill>
              </a:rPr>
              <a:t>9</a:t>
            </a:r>
            <a:endParaRPr lang="ru-RU" sz="30000" b="1">
              <a:solidFill>
                <a:srgbClr val="FF3300"/>
              </a:solidFill>
            </a:endParaRP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9.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2714620"/>
            <a:ext cx="2633657" cy="315595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785794"/>
            <a:ext cx="3213124" cy="503398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7740650" y="6308725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Весёлый счёт.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642918"/>
            <a:ext cx="3643338" cy="555626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5013325"/>
            <a:ext cx="1293812" cy="12096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1438275" cy="13446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1438275" cy="1344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1438275" cy="1344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785794"/>
            <a:ext cx="1438275" cy="142556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4581525"/>
            <a:ext cx="1509713" cy="14112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3500438"/>
            <a:ext cx="1438275" cy="1344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2349500"/>
            <a:ext cx="1509713" cy="14112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196975"/>
            <a:ext cx="1582737" cy="1479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7740650" y="6308725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7476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9.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 animBg="1"/>
      <p:bldP spid="747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309813" y="1196975"/>
            <a:ext cx="44227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FF3300"/>
                </a:solidFill>
              </a:rPr>
              <a:t>10</a:t>
            </a:r>
            <a:endParaRPr lang="ru-RU" sz="30000" b="1">
              <a:solidFill>
                <a:srgbClr val="FF3300"/>
              </a:solidFill>
            </a:endParaRP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10.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28596" y="2143116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ah-RU" sz="9600" b="1" dirty="0" smtClean="0">
                <a:solidFill>
                  <a:srgbClr val="FF3300"/>
                </a:solidFill>
              </a:rPr>
              <a:t>Молодцы!</a:t>
            </a:r>
            <a:endParaRPr lang="ru-RU" sz="9600" b="1" dirty="0">
              <a:solidFill>
                <a:srgbClr val="FF3300"/>
              </a:solidFill>
            </a:endParaRP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10.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419475" y="1052513"/>
            <a:ext cx="2303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FF3300"/>
                </a:solidFill>
              </a:rPr>
              <a:t>1</a:t>
            </a:r>
            <a:endParaRPr lang="ru-RU" sz="30000" b="1">
              <a:solidFill>
                <a:srgbClr val="FF3300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1.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00371"/>
            <a:ext cx="4572031" cy="3429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642918"/>
            <a:ext cx="1944688" cy="19256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71480"/>
            <a:ext cx="2106612" cy="19637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7740650" y="6308725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1.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419475" y="1052513"/>
            <a:ext cx="2303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FF3300"/>
                </a:solidFill>
              </a:rPr>
              <a:t>2</a:t>
            </a:r>
            <a:endParaRPr lang="ru-RU" sz="30000" b="1">
              <a:solidFill>
                <a:srgbClr val="FF3300"/>
              </a:solidFill>
            </a:endParaRP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2.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3"/>
            <a:ext cx="6858048" cy="573724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7740650" y="6308725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2.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419475" y="1052513"/>
            <a:ext cx="2303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3.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1763713" y="4581525"/>
            <a:ext cx="5400675" cy="18002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ah-RU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489200"/>
            <a:ext cx="5214974" cy="394019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714356"/>
            <a:ext cx="1468459" cy="1227134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714356"/>
            <a:ext cx="1274781" cy="107157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714356"/>
            <a:ext cx="1355736" cy="115730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642918"/>
            <a:ext cx="1262075" cy="122874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7740650" y="6308725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3.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419475" y="1052513"/>
            <a:ext cx="2303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FF3300"/>
                </a:solidFill>
              </a:rPr>
              <a:t>4</a:t>
            </a:r>
            <a:endParaRPr lang="ru-RU" sz="30000" b="1">
              <a:solidFill>
                <a:srgbClr val="FF3300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284663" y="-10766425"/>
            <a:ext cx="184150" cy="176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ah-RU" sz="115000">
              <a:solidFill>
                <a:srgbClr val="FF3300"/>
              </a:solidFill>
            </a:endParaRP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8243888" y="6092825"/>
            <a:ext cx="360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ah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320000" y="15240000"/>
            <a:ext cx="7772400" cy="1470025"/>
          </a:xfrm>
        </p:spPr>
        <p:txBody>
          <a:bodyPr/>
          <a:lstStyle/>
          <a:p>
            <a:r>
              <a:rPr lang="ru-RU"/>
              <a:t>4.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ц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55</Words>
  <Application>Microsoft Office PowerPoint</Application>
  <PresentationFormat>Экран (4:3)</PresentationFormat>
  <Paragraphs>32</Paragraphs>
  <Slides>22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Verdana</vt:lpstr>
      <vt:lpstr>Wingdings 2</vt:lpstr>
      <vt:lpstr>Аспект</vt:lpstr>
      <vt:lpstr>Презентация PowerPoint</vt:lpstr>
      <vt:lpstr>Весёлый счёт.</vt:lpstr>
      <vt:lpstr>1.</vt:lpstr>
      <vt:lpstr>1.</vt:lpstr>
      <vt:lpstr>2.</vt:lpstr>
      <vt:lpstr>2.</vt:lpstr>
      <vt:lpstr>3.</vt:lpstr>
      <vt:lpstr>3.</vt:lpstr>
      <vt:lpstr>4.</vt:lpstr>
      <vt:lpstr>4.</vt:lpstr>
      <vt:lpstr>5.</vt:lpstr>
      <vt:lpstr>5.</vt:lpstr>
      <vt:lpstr>6.</vt:lpstr>
      <vt:lpstr>6.</vt:lpstr>
      <vt:lpstr>7.</vt:lpstr>
      <vt:lpstr>7.</vt:lpstr>
      <vt:lpstr>8.</vt:lpstr>
      <vt:lpstr>8.</vt:lpstr>
      <vt:lpstr>9.</vt:lpstr>
      <vt:lpstr>9.</vt:lpstr>
      <vt:lpstr>10.</vt:lpstr>
      <vt:lpstr>10.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Родик</dc:creator>
  <dc:description>viki.rdf.ru</dc:description>
  <cp:lastModifiedBy>Sergey</cp:lastModifiedBy>
  <cp:revision>3</cp:revision>
  <dcterms:created xsi:type="dcterms:W3CDTF">2013-04-23T13:30:43Z</dcterms:created>
  <dcterms:modified xsi:type="dcterms:W3CDTF">2017-02-26T16:54:25Z</dcterms:modified>
</cp:coreProperties>
</file>